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sldIdLst>
    <p:sldId id="355" r:id="rId5"/>
    <p:sldId id="262" r:id="rId6"/>
    <p:sldId id="352" r:id="rId7"/>
    <p:sldId id="268" r:id="rId8"/>
    <p:sldId id="283" r:id="rId9"/>
    <p:sldId id="277" r:id="rId10"/>
    <p:sldId id="278" r:id="rId11"/>
    <p:sldId id="279" r:id="rId12"/>
    <p:sldId id="341" r:id="rId13"/>
    <p:sldId id="344" r:id="rId14"/>
    <p:sldId id="345" r:id="rId15"/>
    <p:sldId id="346" r:id="rId16"/>
    <p:sldId id="348" r:id="rId17"/>
    <p:sldId id="347" r:id="rId18"/>
    <p:sldId id="349" r:id="rId19"/>
    <p:sldId id="340" r:id="rId20"/>
    <p:sldId id="292" r:id="rId21"/>
    <p:sldId id="281" r:id="rId22"/>
    <p:sldId id="293" r:id="rId23"/>
    <p:sldId id="294" r:id="rId24"/>
    <p:sldId id="291" r:id="rId25"/>
    <p:sldId id="295" r:id="rId26"/>
    <p:sldId id="333" r:id="rId27"/>
    <p:sldId id="334" r:id="rId28"/>
    <p:sldId id="336" r:id="rId29"/>
    <p:sldId id="337" r:id="rId30"/>
    <p:sldId id="343" r:id="rId31"/>
    <p:sldId id="351" r:id="rId32"/>
    <p:sldId id="319" r:id="rId33"/>
    <p:sldId id="322" r:id="rId34"/>
    <p:sldId id="323" r:id="rId35"/>
    <p:sldId id="354" r:id="rId36"/>
    <p:sldId id="353" r:id="rId37"/>
    <p:sldId id="356" r:id="rId38"/>
  </p:sldIdLst>
  <p:sldSz cx="12192000" cy="6858000"/>
  <p:notesSz cx="6858000" cy="9144000"/>
  <p:defaultTextStyle>
    <a:defPPr rtl="0">
      <a:defRPr lang="sr-Cyrl-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áldy Anna" initials="PA" lastIdx="2" clrIdx="0">
    <p:extLst>
      <p:ext uri="{19B8F6BF-5375-455C-9EA6-DF929625EA0E}">
        <p15:presenceInfo xmlns:p15="http://schemas.microsoft.com/office/powerpoint/2012/main" userId="S-1-5-21-3555814777-2407423378-1128696946-482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BCF1B6-AE8D-8143-9ACF-E6BCD067F21F}" v="80" dt="2023-07-18T12:33:33.9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3" autoAdjust="0"/>
    <p:restoredTop sz="95820"/>
  </p:normalViewPr>
  <p:slideViewPr>
    <p:cSldViewPr snapToGrid="0" showGuides="1">
      <p:cViewPr varScale="1">
        <p:scale>
          <a:sx n="111" d="100"/>
          <a:sy n="111" d="100"/>
        </p:scale>
        <p:origin x="456" y="102"/>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55"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56"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B2BCF1B6-AE8D-8143-9ACF-E6BCD067F21F}"/>
    <pc:docChg chg="undo custSel addSld delSld modSld sldOrd">
      <pc:chgData name="Márovics Gergely Péter" userId="346673cb-4fe2-4bc9-9989-67cfee16853a" providerId="ADAL" clId="{B2BCF1B6-AE8D-8143-9ACF-E6BCD067F21F}" dt="2023-07-18T12:33:33.999" v="669"/>
      <pc:docMkLst>
        <pc:docMk/>
      </pc:docMkLst>
      <pc:sldChg chg="setBg">
        <pc:chgData name="Márovics Gergely Péter" userId="346673cb-4fe2-4bc9-9989-67cfee16853a" providerId="ADAL" clId="{B2BCF1B6-AE8D-8143-9ACF-E6BCD067F21F}" dt="2023-07-18T11:37:57.832" v="28"/>
        <pc:sldMkLst>
          <pc:docMk/>
          <pc:sldMk cId="1507852387" sldId="262"/>
        </pc:sldMkLst>
      </pc:sldChg>
      <pc:sldChg chg="setBg">
        <pc:chgData name="Márovics Gergely Péter" userId="346673cb-4fe2-4bc9-9989-67cfee16853a" providerId="ADAL" clId="{B2BCF1B6-AE8D-8143-9ACF-E6BCD067F21F}" dt="2023-07-18T11:37:57.832" v="28"/>
        <pc:sldMkLst>
          <pc:docMk/>
          <pc:sldMk cId="2692297369" sldId="268"/>
        </pc:sldMkLst>
      </pc:sldChg>
      <pc:sldChg chg="ord setBg">
        <pc:chgData name="Márovics Gergely Péter" userId="346673cb-4fe2-4bc9-9989-67cfee16853a" providerId="ADAL" clId="{B2BCF1B6-AE8D-8143-9ACF-E6BCD067F21F}" dt="2023-07-18T11:37:57.832" v="28"/>
        <pc:sldMkLst>
          <pc:docMk/>
          <pc:sldMk cId="1475490631" sldId="269"/>
        </pc:sldMkLst>
      </pc:sldChg>
      <pc:sldChg chg="modSp del mod setBg modAnim">
        <pc:chgData name="Márovics Gergely Péter" userId="346673cb-4fe2-4bc9-9989-67cfee16853a" providerId="ADAL" clId="{B2BCF1B6-AE8D-8143-9ACF-E6BCD067F21F}" dt="2023-07-18T11:38:50.387" v="29" actId="2696"/>
        <pc:sldMkLst>
          <pc:docMk/>
          <pc:sldMk cId="1502265140" sldId="271"/>
        </pc:sldMkLst>
        <pc:spChg chg="mod">
          <ac:chgData name="Márovics Gergely Péter" userId="346673cb-4fe2-4bc9-9989-67cfee16853a" providerId="ADAL" clId="{B2BCF1B6-AE8D-8143-9ACF-E6BCD067F21F}" dt="2023-07-11T12:38:01.941" v="24" actId="20577"/>
          <ac:spMkLst>
            <pc:docMk/>
            <pc:sldMk cId="1502265140" sldId="271"/>
            <ac:spMk id="3" creationId="{00000000-0000-0000-0000-000000000000}"/>
          </ac:spMkLst>
        </pc:spChg>
      </pc:sldChg>
      <pc:sldChg chg="setBg">
        <pc:chgData name="Márovics Gergely Péter" userId="346673cb-4fe2-4bc9-9989-67cfee16853a" providerId="ADAL" clId="{B2BCF1B6-AE8D-8143-9ACF-E6BCD067F21F}" dt="2023-07-18T11:37:57.832" v="28"/>
        <pc:sldMkLst>
          <pc:docMk/>
          <pc:sldMk cId="822043968" sldId="273"/>
        </pc:sldMkLst>
      </pc:sldChg>
      <pc:sldChg chg="setBg">
        <pc:chgData name="Márovics Gergely Péter" userId="346673cb-4fe2-4bc9-9989-67cfee16853a" providerId="ADAL" clId="{B2BCF1B6-AE8D-8143-9ACF-E6BCD067F21F}" dt="2023-07-18T11:37:57.832" v="28"/>
        <pc:sldMkLst>
          <pc:docMk/>
          <pc:sldMk cId="513245156" sldId="274"/>
        </pc:sldMkLst>
      </pc:sldChg>
      <pc:sldChg chg="del">
        <pc:chgData name="Márovics Gergely Péter" userId="346673cb-4fe2-4bc9-9989-67cfee16853a" providerId="ADAL" clId="{B2BCF1B6-AE8D-8143-9ACF-E6BCD067F21F}" dt="2023-07-11T12:30:20.516" v="0" actId="2696"/>
        <pc:sldMkLst>
          <pc:docMk/>
          <pc:sldMk cId="1588984493" sldId="275"/>
        </pc:sldMkLst>
      </pc:sldChg>
      <pc:sldChg chg="setBg">
        <pc:chgData name="Márovics Gergely Péter" userId="346673cb-4fe2-4bc9-9989-67cfee16853a" providerId="ADAL" clId="{B2BCF1B6-AE8D-8143-9ACF-E6BCD067F21F}" dt="2023-07-18T11:37:57.832" v="28"/>
        <pc:sldMkLst>
          <pc:docMk/>
          <pc:sldMk cId="2180811137" sldId="276"/>
        </pc:sldMkLst>
      </pc:sldChg>
      <pc:sldChg chg="setBg">
        <pc:chgData name="Márovics Gergely Péter" userId="346673cb-4fe2-4bc9-9989-67cfee16853a" providerId="ADAL" clId="{B2BCF1B6-AE8D-8143-9ACF-E6BCD067F21F}" dt="2023-07-18T11:37:57.832" v="28"/>
        <pc:sldMkLst>
          <pc:docMk/>
          <pc:sldMk cId="1996591468" sldId="277"/>
        </pc:sldMkLst>
      </pc:sldChg>
      <pc:sldChg chg="setBg">
        <pc:chgData name="Márovics Gergely Péter" userId="346673cb-4fe2-4bc9-9989-67cfee16853a" providerId="ADAL" clId="{B2BCF1B6-AE8D-8143-9ACF-E6BCD067F21F}" dt="2023-07-18T11:37:57.832" v="28"/>
        <pc:sldMkLst>
          <pc:docMk/>
          <pc:sldMk cId="2601944669" sldId="278"/>
        </pc:sldMkLst>
      </pc:sldChg>
      <pc:sldChg chg="setBg">
        <pc:chgData name="Márovics Gergely Péter" userId="346673cb-4fe2-4bc9-9989-67cfee16853a" providerId="ADAL" clId="{B2BCF1B6-AE8D-8143-9ACF-E6BCD067F21F}" dt="2023-07-18T11:37:57.832" v="28"/>
        <pc:sldMkLst>
          <pc:docMk/>
          <pc:sldMk cId="703225199" sldId="279"/>
        </pc:sldMkLst>
      </pc:sldChg>
      <pc:sldChg chg="setBg">
        <pc:chgData name="Márovics Gergely Péter" userId="346673cb-4fe2-4bc9-9989-67cfee16853a" providerId="ADAL" clId="{B2BCF1B6-AE8D-8143-9ACF-E6BCD067F21F}" dt="2023-07-18T11:37:57.832" v="28"/>
        <pc:sldMkLst>
          <pc:docMk/>
          <pc:sldMk cId="1193967626" sldId="281"/>
        </pc:sldMkLst>
      </pc:sldChg>
      <pc:sldChg chg="del">
        <pc:chgData name="Márovics Gergely Péter" userId="346673cb-4fe2-4bc9-9989-67cfee16853a" providerId="ADAL" clId="{B2BCF1B6-AE8D-8143-9ACF-E6BCD067F21F}" dt="2023-07-11T12:30:20.516" v="0" actId="2696"/>
        <pc:sldMkLst>
          <pc:docMk/>
          <pc:sldMk cId="3346480852" sldId="282"/>
        </pc:sldMkLst>
      </pc:sldChg>
      <pc:sldChg chg="setBg">
        <pc:chgData name="Márovics Gergely Péter" userId="346673cb-4fe2-4bc9-9989-67cfee16853a" providerId="ADAL" clId="{B2BCF1B6-AE8D-8143-9ACF-E6BCD067F21F}" dt="2023-07-18T11:37:57.832" v="28"/>
        <pc:sldMkLst>
          <pc:docMk/>
          <pc:sldMk cId="1656006784" sldId="283"/>
        </pc:sldMkLst>
      </pc:sldChg>
      <pc:sldChg chg="setBg">
        <pc:chgData name="Márovics Gergely Péter" userId="346673cb-4fe2-4bc9-9989-67cfee16853a" providerId="ADAL" clId="{B2BCF1B6-AE8D-8143-9ACF-E6BCD067F21F}" dt="2023-07-18T11:37:57.832" v="28"/>
        <pc:sldMkLst>
          <pc:docMk/>
          <pc:sldMk cId="2602533843" sldId="286"/>
        </pc:sldMkLst>
      </pc:sldChg>
      <pc:sldChg chg="setBg">
        <pc:chgData name="Márovics Gergely Péter" userId="346673cb-4fe2-4bc9-9989-67cfee16853a" providerId="ADAL" clId="{B2BCF1B6-AE8D-8143-9ACF-E6BCD067F21F}" dt="2023-07-18T11:37:57.832" v="28"/>
        <pc:sldMkLst>
          <pc:docMk/>
          <pc:sldMk cId="3489977820" sldId="287"/>
        </pc:sldMkLst>
      </pc:sldChg>
      <pc:sldChg chg="setBg">
        <pc:chgData name="Márovics Gergely Péter" userId="346673cb-4fe2-4bc9-9989-67cfee16853a" providerId="ADAL" clId="{B2BCF1B6-AE8D-8143-9ACF-E6BCD067F21F}" dt="2023-07-18T11:37:57.832" v="28"/>
        <pc:sldMkLst>
          <pc:docMk/>
          <pc:sldMk cId="391245627" sldId="288"/>
        </pc:sldMkLst>
      </pc:sldChg>
      <pc:sldChg chg="setBg">
        <pc:chgData name="Márovics Gergely Péter" userId="346673cb-4fe2-4bc9-9989-67cfee16853a" providerId="ADAL" clId="{B2BCF1B6-AE8D-8143-9ACF-E6BCD067F21F}" dt="2023-07-18T11:37:57.832" v="28"/>
        <pc:sldMkLst>
          <pc:docMk/>
          <pc:sldMk cId="3613781254" sldId="291"/>
        </pc:sldMkLst>
      </pc:sldChg>
      <pc:sldChg chg="setBg">
        <pc:chgData name="Márovics Gergely Péter" userId="346673cb-4fe2-4bc9-9989-67cfee16853a" providerId="ADAL" clId="{B2BCF1B6-AE8D-8143-9ACF-E6BCD067F21F}" dt="2023-07-18T11:37:57.832" v="28"/>
        <pc:sldMkLst>
          <pc:docMk/>
          <pc:sldMk cId="2943435478" sldId="292"/>
        </pc:sldMkLst>
      </pc:sldChg>
      <pc:sldChg chg="setBg">
        <pc:chgData name="Márovics Gergely Péter" userId="346673cb-4fe2-4bc9-9989-67cfee16853a" providerId="ADAL" clId="{B2BCF1B6-AE8D-8143-9ACF-E6BCD067F21F}" dt="2023-07-18T11:37:57.832" v="28"/>
        <pc:sldMkLst>
          <pc:docMk/>
          <pc:sldMk cId="522972929" sldId="293"/>
        </pc:sldMkLst>
      </pc:sldChg>
      <pc:sldChg chg="setBg">
        <pc:chgData name="Márovics Gergely Péter" userId="346673cb-4fe2-4bc9-9989-67cfee16853a" providerId="ADAL" clId="{B2BCF1B6-AE8D-8143-9ACF-E6BCD067F21F}" dt="2023-07-18T11:37:57.832" v="28"/>
        <pc:sldMkLst>
          <pc:docMk/>
          <pc:sldMk cId="1850488135" sldId="294"/>
        </pc:sldMkLst>
      </pc:sldChg>
      <pc:sldChg chg="setBg">
        <pc:chgData name="Márovics Gergely Péter" userId="346673cb-4fe2-4bc9-9989-67cfee16853a" providerId="ADAL" clId="{B2BCF1B6-AE8D-8143-9ACF-E6BCD067F21F}" dt="2023-07-18T11:37:57.832" v="28"/>
        <pc:sldMkLst>
          <pc:docMk/>
          <pc:sldMk cId="1869730738" sldId="295"/>
        </pc:sldMkLst>
      </pc:sldChg>
      <pc:sldChg chg="del">
        <pc:chgData name="Márovics Gergely Péter" userId="346673cb-4fe2-4bc9-9989-67cfee16853a" providerId="ADAL" clId="{B2BCF1B6-AE8D-8143-9ACF-E6BCD067F21F}" dt="2023-07-11T12:33:01.915" v="19" actId="2696"/>
        <pc:sldMkLst>
          <pc:docMk/>
          <pc:sldMk cId="942591237" sldId="296"/>
        </pc:sldMkLst>
      </pc:sldChg>
      <pc:sldChg chg="del">
        <pc:chgData name="Márovics Gergely Péter" userId="346673cb-4fe2-4bc9-9989-67cfee16853a" providerId="ADAL" clId="{B2BCF1B6-AE8D-8143-9ACF-E6BCD067F21F}" dt="2023-07-11T12:33:01.915" v="19" actId="2696"/>
        <pc:sldMkLst>
          <pc:docMk/>
          <pc:sldMk cId="4033158626" sldId="297"/>
        </pc:sldMkLst>
      </pc:sldChg>
      <pc:sldChg chg="del">
        <pc:chgData name="Márovics Gergely Péter" userId="346673cb-4fe2-4bc9-9989-67cfee16853a" providerId="ADAL" clId="{B2BCF1B6-AE8D-8143-9ACF-E6BCD067F21F}" dt="2023-07-11T12:33:01.915" v="19" actId="2696"/>
        <pc:sldMkLst>
          <pc:docMk/>
          <pc:sldMk cId="536444248" sldId="298"/>
        </pc:sldMkLst>
      </pc:sldChg>
      <pc:sldChg chg="del">
        <pc:chgData name="Márovics Gergely Péter" userId="346673cb-4fe2-4bc9-9989-67cfee16853a" providerId="ADAL" clId="{B2BCF1B6-AE8D-8143-9ACF-E6BCD067F21F}" dt="2023-07-11T12:33:01.915" v="19" actId="2696"/>
        <pc:sldMkLst>
          <pc:docMk/>
          <pc:sldMk cId="2093538027" sldId="299"/>
        </pc:sldMkLst>
      </pc:sldChg>
      <pc:sldChg chg="del">
        <pc:chgData name="Márovics Gergely Péter" userId="346673cb-4fe2-4bc9-9989-67cfee16853a" providerId="ADAL" clId="{B2BCF1B6-AE8D-8143-9ACF-E6BCD067F21F}" dt="2023-07-11T12:33:01.915" v="19" actId="2696"/>
        <pc:sldMkLst>
          <pc:docMk/>
          <pc:sldMk cId="3366245829" sldId="300"/>
        </pc:sldMkLst>
      </pc:sldChg>
      <pc:sldChg chg="del">
        <pc:chgData name="Márovics Gergely Péter" userId="346673cb-4fe2-4bc9-9989-67cfee16853a" providerId="ADAL" clId="{B2BCF1B6-AE8D-8143-9ACF-E6BCD067F21F}" dt="2023-07-11T12:33:01.915" v="19" actId="2696"/>
        <pc:sldMkLst>
          <pc:docMk/>
          <pc:sldMk cId="93320053" sldId="301"/>
        </pc:sldMkLst>
      </pc:sldChg>
      <pc:sldChg chg="add del">
        <pc:chgData name="Márovics Gergely Péter" userId="346673cb-4fe2-4bc9-9989-67cfee16853a" providerId="ADAL" clId="{B2BCF1B6-AE8D-8143-9ACF-E6BCD067F21F}" dt="2023-07-18T11:57:49.997" v="462" actId="2696"/>
        <pc:sldMkLst>
          <pc:docMk/>
          <pc:sldMk cId="1650404334" sldId="302"/>
        </pc:sldMkLst>
      </pc:sldChg>
      <pc:sldChg chg="modSp add del mod setBg modAnim">
        <pc:chgData name="Márovics Gergely Péter" userId="346673cb-4fe2-4bc9-9989-67cfee16853a" providerId="ADAL" clId="{B2BCF1B6-AE8D-8143-9ACF-E6BCD067F21F}" dt="2023-07-18T12:29:42.705" v="644" actId="403"/>
        <pc:sldMkLst>
          <pc:docMk/>
          <pc:sldMk cId="4163624448" sldId="303"/>
        </pc:sldMkLst>
        <pc:spChg chg="mod">
          <ac:chgData name="Márovics Gergely Péter" userId="346673cb-4fe2-4bc9-9989-67cfee16853a" providerId="ADAL" clId="{B2BCF1B6-AE8D-8143-9ACF-E6BCD067F21F}" dt="2023-07-18T12:29:42.705" v="644" actId="403"/>
          <ac:spMkLst>
            <pc:docMk/>
            <pc:sldMk cId="4163624448" sldId="303"/>
            <ac:spMk id="2" creationId="{00000000-0000-0000-0000-000000000000}"/>
          </ac:spMkLst>
        </pc:spChg>
        <pc:spChg chg="mod">
          <ac:chgData name="Márovics Gergely Péter" userId="346673cb-4fe2-4bc9-9989-67cfee16853a" providerId="ADAL" clId="{B2BCF1B6-AE8D-8143-9ACF-E6BCD067F21F}" dt="2023-07-18T12:28:13.756" v="638"/>
          <ac:spMkLst>
            <pc:docMk/>
            <pc:sldMk cId="4163624448" sldId="303"/>
            <ac:spMk id="3" creationId="{00000000-0000-0000-0000-000000000000}"/>
          </ac:spMkLst>
        </pc:spChg>
        <pc:spChg chg="mod">
          <ac:chgData name="Márovics Gergely Péter" userId="346673cb-4fe2-4bc9-9989-67cfee16853a" providerId="ADAL" clId="{B2BCF1B6-AE8D-8143-9ACF-E6BCD067F21F}" dt="2023-07-18T12:25:04.327" v="619" actId="14100"/>
          <ac:spMkLst>
            <pc:docMk/>
            <pc:sldMk cId="4163624448" sldId="303"/>
            <ac:spMk id="4" creationId="{00000000-0000-0000-0000-000000000000}"/>
          </ac:spMkLst>
        </pc:spChg>
      </pc:sldChg>
      <pc:sldChg chg="del">
        <pc:chgData name="Márovics Gergely Péter" userId="346673cb-4fe2-4bc9-9989-67cfee16853a" providerId="ADAL" clId="{B2BCF1B6-AE8D-8143-9ACF-E6BCD067F21F}" dt="2023-07-11T12:33:01.915" v="19" actId="2696"/>
        <pc:sldMkLst>
          <pc:docMk/>
          <pc:sldMk cId="3372940375" sldId="304"/>
        </pc:sldMkLst>
      </pc:sldChg>
      <pc:sldChg chg="del">
        <pc:chgData name="Márovics Gergely Péter" userId="346673cb-4fe2-4bc9-9989-67cfee16853a" providerId="ADAL" clId="{B2BCF1B6-AE8D-8143-9ACF-E6BCD067F21F}" dt="2023-07-11T12:33:01.915" v="19" actId="2696"/>
        <pc:sldMkLst>
          <pc:docMk/>
          <pc:sldMk cId="2721357192" sldId="305"/>
        </pc:sldMkLst>
      </pc:sldChg>
      <pc:sldChg chg="del">
        <pc:chgData name="Márovics Gergely Péter" userId="346673cb-4fe2-4bc9-9989-67cfee16853a" providerId="ADAL" clId="{B2BCF1B6-AE8D-8143-9ACF-E6BCD067F21F}" dt="2023-07-11T12:33:01.915" v="19" actId="2696"/>
        <pc:sldMkLst>
          <pc:docMk/>
          <pc:sldMk cId="2447268120" sldId="306"/>
        </pc:sldMkLst>
      </pc:sldChg>
      <pc:sldChg chg="add del">
        <pc:chgData name="Márovics Gergely Péter" userId="346673cb-4fe2-4bc9-9989-67cfee16853a" providerId="ADAL" clId="{B2BCF1B6-AE8D-8143-9ACF-E6BCD067F21F}" dt="2023-07-18T12:01:56.255" v="494" actId="2696"/>
        <pc:sldMkLst>
          <pc:docMk/>
          <pc:sldMk cId="780745658" sldId="310"/>
        </pc:sldMkLst>
      </pc:sldChg>
      <pc:sldChg chg="del">
        <pc:chgData name="Márovics Gergely Péter" userId="346673cb-4fe2-4bc9-9989-67cfee16853a" providerId="ADAL" clId="{B2BCF1B6-AE8D-8143-9ACF-E6BCD067F21F}" dt="2023-07-11T12:33:01.915" v="19" actId="2696"/>
        <pc:sldMkLst>
          <pc:docMk/>
          <pc:sldMk cId="690613296" sldId="311"/>
        </pc:sldMkLst>
      </pc:sldChg>
      <pc:sldChg chg="setBg">
        <pc:chgData name="Márovics Gergely Péter" userId="346673cb-4fe2-4bc9-9989-67cfee16853a" providerId="ADAL" clId="{B2BCF1B6-AE8D-8143-9ACF-E6BCD067F21F}" dt="2023-07-18T11:37:57.832" v="28"/>
        <pc:sldMkLst>
          <pc:docMk/>
          <pc:sldMk cId="4154385351" sldId="312"/>
        </pc:sldMkLst>
      </pc:sldChg>
      <pc:sldChg chg="modSp add del mod setBg modAnim">
        <pc:chgData name="Márovics Gergely Péter" userId="346673cb-4fe2-4bc9-9989-67cfee16853a" providerId="ADAL" clId="{B2BCF1B6-AE8D-8143-9ACF-E6BCD067F21F}" dt="2023-07-18T12:11:48.704" v="512"/>
        <pc:sldMkLst>
          <pc:docMk/>
          <pc:sldMk cId="380404585" sldId="313"/>
        </pc:sldMkLst>
        <pc:spChg chg="mod">
          <ac:chgData name="Márovics Gergely Péter" userId="346673cb-4fe2-4bc9-9989-67cfee16853a" providerId="ADAL" clId="{B2BCF1B6-AE8D-8143-9ACF-E6BCD067F21F}" dt="2023-07-18T11:58:13.438" v="465" actId="790"/>
          <ac:spMkLst>
            <pc:docMk/>
            <pc:sldMk cId="380404585" sldId="313"/>
            <ac:spMk id="4" creationId="{00000000-0000-0000-0000-000000000000}"/>
          </ac:spMkLst>
        </pc:spChg>
        <pc:spChg chg="mod">
          <ac:chgData name="Márovics Gergely Péter" userId="346673cb-4fe2-4bc9-9989-67cfee16853a" providerId="ADAL" clId="{B2BCF1B6-AE8D-8143-9ACF-E6BCD067F21F}" dt="2023-07-18T11:58:05.965" v="464" actId="790"/>
          <ac:spMkLst>
            <pc:docMk/>
            <pc:sldMk cId="380404585" sldId="313"/>
            <ac:spMk id="5" creationId="{00000000-0000-0000-0000-000000000000}"/>
          </ac:spMkLst>
        </pc:spChg>
      </pc:sldChg>
      <pc:sldChg chg="del">
        <pc:chgData name="Márovics Gergely Péter" userId="346673cb-4fe2-4bc9-9989-67cfee16853a" providerId="ADAL" clId="{B2BCF1B6-AE8D-8143-9ACF-E6BCD067F21F}" dt="2023-07-11T12:33:01.915" v="19" actId="2696"/>
        <pc:sldMkLst>
          <pc:docMk/>
          <pc:sldMk cId="3500498383" sldId="314"/>
        </pc:sldMkLst>
      </pc:sldChg>
      <pc:sldChg chg="del">
        <pc:chgData name="Márovics Gergely Péter" userId="346673cb-4fe2-4bc9-9989-67cfee16853a" providerId="ADAL" clId="{B2BCF1B6-AE8D-8143-9ACF-E6BCD067F21F}" dt="2023-07-11T12:33:01.915" v="19" actId="2696"/>
        <pc:sldMkLst>
          <pc:docMk/>
          <pc:sldMk cId="1421417384" sldId="315"/>
        </pc:sldMkLst>
      </pc:sldChg>
      <pc:sldChg chg="addSp delSp modSp add del mod setBg">
        <pc:chgData name="Márovics Gergely Péter" userId="346673cb-4fe2-4bc9-9989-67cfee16853a" providerId="ADAL" clId="{B2BCF1B6-AE8D-8143-9ACF-E6BCD067F21F}" dt="2023-07-18T12:31:28.708" v="659" actId="2696"/>
        <pc:sldMkLst>
          <pc:docMk/>
          <pc:sldMk cId="4260259874" sldId="316"/>
        </pc:sldMkLst>
        <pc:spChg chg="mod">
          <ac:chgData name="Márovics Gergely Péter" userId="346673cb-4fe2-4bc9-9989-67cfee16853a" providerId="ADAL" clId="{B2BCF1B6-AE8D-8143-9ACF-E6BCD067F21F}" dt="2023-07-18T12:29:17.948" v="641"/>
          <ac:spMkLst>
            <pc:docMk/>
            <pc:sldMk cId="4260259874" sldId="316"/>
            <ac:spMk id="2" creationId="{00000000-0000-0000-0000-000000000000}"/>
          </ac:spMkLst>
        </pc:spChg>
        <pc:spChg chg="mod">
          <ac:chgData name="Márovics Gergely Péter" userId="346673cb-4fe2-4bc9-9989-67cfee16853a" providerId="ADAL" clId="{B2BCF1B6-AE8D-8143-9ACF-E6BCD067F21F}" dt="2023-07-18T12:29:51.705" v="645" actId="1076"/>
          <ac:spMkLst>
            <pc:docMk/>
            <pc:sldMk cId="4260259874" sldId="316"/>
            <ac:spMk id="3" creationId="{00000000-0000-0000-0000-000000000000}"/>
          </ac:spMkLst>
        </pc:spChg>
        <pc:spChg chg="del">
          <ac:chgData name="Márovics Gergely Péter" userId="346673cb-4fe2-4bc9-9989-67cfee16853a" providerId="ADAL" clId="{B2BCF1B6-AE8D-8143-9ACF-E6BCD067F21F}" dt="2023-07-18T12:29:28.456" v="642" actId="478"/>
          <ac:spMkLst>
            <pc:docMk/>
            <pc:sldMk cId="4260259874" sldId="316"/>
            <ac:spMk id="4" creationId="{00000000-0000-0000-0000-000000000000}"/>
          </ac:spMkLst>
        </pc:spChg>
        <pc:spChg chg="add mod">
          <ac:chgData name="Márovics Gergely Péter" userId="346673cb-4fe2-4bc9-9989-67cfee16853a" providerId="ADAL" clId="{B2BCF1B6-AE8D-8143-9ACF-E6BCD067F21F}" dt="2023-07-18T12:29:29.130" v="643"/>
          <ac:spMkLst>
            <pc:docMk/>
            <pc:sldMk cId="4260259874" sldId="316"/>
            <ac:spMk id="5" creationId="{43FE8C72-40C1-CCF3-475B-B7E2C79025B0}"/>
          </ac:spMkLst>
        </pc:spChg>
      </pc:sldChg>
      <pc:sldChg chg="del">
        <pc:chgData name="Márovics Gergely Péter" userId="346673cb-4fe2-4bc9-9989-67cfee16853a" providerId="ADAL" clId="{B2BCF1B6-AE8D-8143-9ACF-E6BCD067F21F}" dt="2023-07-11T12:33:01.915" v="19" actId="2696"/>
        <pc:sldMkLst>
          <pc:docMk/>
          <pc:sldMk cId="3838823290" sldId="317"/>
        </pc:sldMkLst>
      </pc:sldChg>
      <pc:sldChg chg="modSp del mod">
        <pc:chgData name="Márovics Gergely Péter" userId="346673cb-4fe2-4bc9-9989-67cfee16853a" providerId="ADAL" clId="{B2BCF1B6-AE8D-8143-9ACF-E6BCD067F21F}" dt="2023-07-11T12:33:01.915" v="19" actId="2696"/>
        <pc:sldMkLst>
          <pc:docMk/>
          <pc:sldMk cId="1868893803" sldId="318"/>
        </pc:sldMkLst>
        <pc:spChg chg="mod">
          <ac:chgData name="Márovics Gergely Péter" userId="346673cb-4fe2-4bc9-9989-67cfee16853a" providerId="ADAL" clId="{B2BCF1B6-AE8D-8143-9ACF-E6BCD067F21F}" dt="2023-07-11T12:32:05.527" v="11" actId="790"/>
          <ac:spMkLst>
            <pc:docMk/>
            <pc:sldMk cId="1868893803" sldId="318"/>
            <ac:spMk id="2" creationId="{00000000-0000-0000-0000-000000000000}"/>
          </ac:spMkLst>
        </pc:spChg>
        <pc:spChg chg="mod">
          <ac:chgData name="Márovics Gergely Péter" userId="346673cb-4fe2-4bc9-9989-67cfee16853a" providerId="ADAL" clId="{B2BCF1B6-AE8D-8143-9ACF-E6BCD067F21F}" dt="2023-07-11T12:32:20.526" v="18" actId="403"/>
          <ac:spMkLst>
            <pc:docMk/>
            <pc:sldMk cId="1868893803" sldId="318"/>
            <ac:spMk id="3" creationId="{00000000-0000-0000-0000-000000000000}"/>
          </ac:spMkLst>
        </pc:spChg>
      </pc:sldChg>
      <pc:sldChg chg="modSp add del mod modAnim">
        <pc:chgData name="Márovics Gergely Péter" userId="346673cb-4fe2-4bc9-9989-67cfee16853a" providerId="ADAL" clId="{B2BCF1B6-AE8D-8143-9ACF-E6BCD067F21F}" dt="2023-07-18T12:22:12.051" v="600"/>
        <pc:sldMkLst>
          <pc:docMk/>
          <pc:sldMk cId="2310848871" sldId="319"/>
        </pc:sldMkLst>
        <pc:spChg chg="mod">
          <ac:chgData name="Márovics Gergely Péter" userId="346673cb-4fe2-4bc9-9989-67cfee16853a" providerId="ADAL" clId="{B2BCF1B6-AE8D-8143-9ACF-E6BCD067F21F}" dt="2023-07-18T11:41:40.249" v="39" actId="790"/>
          <ac:spMkLst>
            <pc:docMk/>
            <pc:sldMk cId="2310848871" sldId="319"/>
            <ac:spMk id="2" creationId="{00000000-0000-0000-0000-000000000000}"/>
          </ac:spMkLst>
        </pc:spChg>
        <pc:spChg chg="mod">
          <ac:chgData name="Márovics Gergely Péter" userId="346673cb-4fe2-4bc9-9989-67cfee16853a" providerId="ADAL" clId="{B2BCF1B6-AE8D-8143-9ACF-E6BCD067F21F}" dt="2023-07-18T11:44:40.353" v="388" actId="27636"/>
          <ac:spMkLst>
            <pc:docMk/>
            <pc:sldMk cId="2310848871" sldId="319"/>
            <ac:spMk id="3" creationId="{00000000-0000-0000-0000-000000000000}"/>
          </ac:spMkLst>
        </pc:spChg>
        <pc:spChg chg="mod">
          <ac:chgData name="Márovics Gergely Péter" userId="346673cb-4fe2-4bc9-9989-67cfee16853a" providerId="ADAL" clId="{B2BCF1B6-AE8D-8143-9ACF-E6BCD067F21F}" dt="2023-07-18T11:44:52.841" v="389" actId="790"/>
          <ac:spMkLst>
            <pc:docMk/>
            <pc:sldMk cId="2310848871" sldId="319"/>
            <ac:spMk id="4" creationId="{00000000-0000-0000-0000-000000000000}"/>
          </ac:spMkLst>
        </pc:spChg>
      </pc:sldChg>
      <pc:sldChg chg="del">
        <pc:chgData name="Márovics Gergely Péter" userId="346673cb-4fe2-4bc9-9989-67cfee16853a" providerId="ADAL" clId="{B2BCF1B6-AE8D-8143-9ACF-E6BCD067F21F}" dt="2023-07-11T12:33:01.915" v="19" actId="2696"/>
        <pc:sldMkLst>
          <pc:docMk/>
          <pc:sldMk cId="2461934554" sldId="320"/>
        </pc:sldMkLst>
      </pc:sldChg>
      <pc:sldChg chg="modSp del mod">
        <pc:chgData name="Márovics Gergely Péter" userId="346673cb-4fe2-4bc9-9989-67cfee16853a" providerId="ADAL" clId="{B2BCF1B6-AE8D-8143-9ACF-E6BCD067F21F}" dt="2023-07-11T12:33:01.915" v="19" actId="2696"/>
        <pc:sldMkLst>
          <pc:docMk/>
          <pc:sldMk cId="3107822446" sldId="321"/>
        </pc:sldMkLst>
        <pc:spChg chg="mod">
          <ac:chgData name="Márovics Gergely Péter" userId="346673cb-4fe2-4bc9-9989-67cfee16853a" providerId="ADAL" clId="{B2BCF1B6-AE8D-8143-9ACF-E6BCD067F21F}" dt="2023-07-11T12:31:47.473" v="9" actId="790"/>
          <ac:spMkLst>
            <pc:docMk/>
            <pc:sldMk cId="3107822446" sldId="321"/>
            <ac:spMk id="2" creationId="{00000000-0000-0000-0000-000000000000}"/>
          </ac:spMkLst>
        </pc:spChg>
        <pc:spChg chg="mod">
          <ac:chgData name="Márovics Gergely Péter" userId="346673cb-4fe2-4bc9-9989-67cfee16853a" providerId="ADAL" clId="{B2BCF1B6-AE8D-8143-9ACF-E6BCD067F21F}" dt="2023-07-11T12:31:41.337" v="8" actId="20577"/>
          <ac:spMkLst>
            <pc:docMk/>
            <pc:sldMk cId="3107822446" sldId="321"/>
            <ac:spMk id="3" creationId="{00000000-0000-0000-0000-000000000000}"/>
          </ac:spMkLst>
        </pc:spChg>
      </pc:sldChg>
      <pc:sldChg chg="modSp add del mod modAnim">
        <pc:chgData name="Márovics Gergely Péter" userId="346673cb-4fe2-4bc9-9989-67cfee16853a" providerId="ADAL" clId="{B2BCF1B6-AE8D-8143-9ACF-E6BCD067F21F}" dt="2023-07-18T12:22:23.926" v="603" actId="20577"/>
        <pc:sldMkLst>
          <pc:docMk/>
          <pc:sldMk cId="3894651988" sldId="322"/>
        </pc:sldMkLst>
        <pc:spChg chg="mod">
          <ac:chgData name="Márovics Gergely Péter" userId="346673cb-4fe2-4bc9-9989-67cfee16853a" providerId="ADAL" clId="{B2BCF1B6-AE8D-8143-9ACF-E6BCD067F21F}" dt="2023-07-18T11:45:16.859" v="396" actId="1076"/>
          <ac:spMkLst>
            <pc:docMk/>
            <pc:sldMk cId="3894651988" sldId="322"/>
            <ac:spMk id="2" creationId="{00000000-0000-0000-0000-000000000000}"/>
          </ac:spMkLst>
        </pc:spChg>
        <pc:spChg chg="mod">
          <ac:chgData name="Márovics Gergely Péter" userId="346673cb-4fe2-4bc9-9989-67cfee16853a" providerId="ADAL" clId="{B2BCF1B6-AE8D-8143-9ACF-E6BCD067F21F}" dt="2023-07-18T12:22:23.926" v="603" actId="20577"/>
          <ac:spMkLst>
            <pc:docMk/>
            <pc:sldMk cId="3894651988" sldId="322"/>
            <ac:spMk id="3" creationId="{00000000-0000-0000-0000-000000000000}"/>
          </ac:spMkLst>
        </pc:spChg>
      </pc:sldChg>
      <pc:sldChg chg="modSp add del mod modAnim">
        <pc:chgData name="Márovics Gergely Péter" userId="346673cb-4fe2-4bc9-9989-67cfee16853a" providerId="ADAL" clId="{B2BCF1B6-AE8D-8143-9ACF-E6BCD067F21F}" dt="2023-07-18T12:22:28.154" v="604"/>
        <pc:sldMkLst>
          <pc:docMk/>
          <pc:sldMk cId="3141535427" sldId="323"/>
        </pc:sldMkLst>
        <pc:spChg chg="mod">
          <ac:chgData name="Márovics Gergely Péter" userId="346673cb-4fe2-4bc9-9989-67cfee16853a" providerId="ADAL" clId="{B2BCF1B6-AE8D-8143-9ACF-E6BCD067F21F}" dt="2023-07-18T11:46:42.639" v="420" actId="790"/>
          <ac:spMkLst>
            <pc:docMk/>
            <pc:sldMk cId="3141535427" sldId="323"/>
            <ac:spMk id="2" creationId="{00000000-0000-0000-0000-000000000000}"/>
          </ac:spMkLst>
        </pc:spChg>
        <pc:spChg chg="mod">
          <ac:chgData name="Márovics Gergely Péter" userId="346673cb-4fe2-4bc9-9989-67cfee16853a" providerId="ADAL" clId="{B2BCF1B6-AE8D-8143-9ACF-E6BCD067F21F}" dt="2023-07-18T12:21:55.817" v="599" actId="20577"/>
          <ac:spMkLst>
            <pc:docMk/>
            <pc:sldMk cId="3141535427" sldId="323"/>
            <ac:spMk id="3" creationId="{00000000-0000-0000-0000-000000000000}"/>
          </ac:spMkLst>
        </pc:spChg>
      </pc:sldChg>
      <pc:sldChg chg="modSp mod setBg modAnim">
        <pc:chgData name="Márovics Gergely Péter" userId="346673cb-4fe2-4bc9-9989-67cfee16853a" providerId="ADAL" clId="{B2BCF1B6-AE8D-8143-9ACF-E6BCD067F21F}" dt="2023-07-18T11:39:58.481" v="37" actId="27636"/>
        <pc:sldMkLst>
          <pc:docMk/>
          <pc:sldMk cId="2284322698" sldId="327"/>
        </pc:sldMkLst>
        <pc:spChg chg="mod">
          <ac:chgData name="Márovics Gergely Péter" userId="346673cb-4fe2-4bc9-9989-67cfee16853a" providerId="ADAL" clId="{B2BCF1B6-AE8D-8143-9ACF-E6BCD067F21F}" dt="2023-07-18T11:39:58.481" v="37" actId="27636"/>
          <ac:spMkLst>
            <pc:docMk/>
            <pc:sldMk cId="2284322698" sldId="327"/>
            <ac:spMk id="3" creationId="{00000000-0000-0000-0000-000000000000}"/>
          </ac:spMkLst>
        </pc:spChg>
      </pc:sldChg>
      <pc:sldChg chg="del">
        <pc:chgData name="Márovics Gergely Péter" userId="346673cb-4fe2-4bc9-9989-67cfee16853a" providerId="ADAL" clId="{B2BCF1B6-AE8D-8143-9ACF-E6BCD067F21F}" dt="2023-07-11T12:33:01.915" v="19" actId="2696"/>
        <pc:sldMkLst>
          <pc:docMk/>
          <pc:sldMk cId="1960234890" sldId="330"/>
        </pc:sldMkLst>
      </pc:sldChg>
      <pc:sldChg chg="del">
        <pc:chgData name="Márovics Gergely Péter" userId="346673cb-4fe2-4bc9-9989-67cfee16853a" providerId="ADAL" clId="{B2BCF1B6-AE8D-8143-9ACF-E6BCD067F21F}" dt="2023-07-11T12:33:01.915" v="19" actId="2696"/>
        <pc:sldMkLst>
          <pc:docMk/>
          <pc:sldMk cId="1292650272" sldId="331"/>
        </pc:sldMkLst>
      </pc:sldChg>
      <pc:sldChg chg="setBg">
        <pc:chgData name="Márovics Gergely Péter" userId="346673cb-4fe2-4bc9-9989-67cfee16853a" providerId="ADAL" clId="{B2BCF1B6-AE8D-8143-9ACF-E6BCD067F21F}" dt="2023-07-18T11:37:57.832" v="28"/>
        <pc:sldMkLst>
          <pc:docMk/>
          <pc:sldMk cId="2353187224" sldId="333"/>
        </pc:sldMkLst>
      </pc:sldChg>
      <pc:sldChg chg="modSp setBg">
        <pc:chgData name="Márovics Gergely Péter" userId="346673cb-4fe2-4bc9-9989-67cfee16853a" providerId="ADAL" clId="{B2BCF1B6-AE8D-8143-9ACF-E6BCD067F21F}" dt="2023-07-18T11:48:51.424" v="432" actId="20577"/>
        <pc:sldMkLst>
          <pc:docMk/>
          <pc:sldMk cId="3736978737" sldId="334"/>
        </pc:sldMkLst>
        <pc:spChg chg="mod">
          <ac:chgData name="Márovics Gergely Péter" userId="346673cb-4fe2-4bc9-9989-67cfee16853a" providerId="ADAL" clId="{B2BCF1B6-AE8D-8143-9ACF-E6BCD067F21F}" dt="2023-07-18T11:48:51.424" v="432" actId="20577"/>
          <ac:spMkLst>
            <pc:docMk/>
            <pc:sldMk cId="3736978737" sldId="334"/>
            <ac:spMk id="3" creationId="{00000000-0000-0000-0000-000000000000}"/>
          </ac:spMkLst>
        </pc:spChg>
      </pc:sldChg>
      <pc:sldChg chg="setBg">
        <pc:chgData name="Márovics Gergely Péter" userId="346673cb-4fe2-4bc9-9989-67cfee16853a" providerId="ADAL" clId="{B2BCF1B6-AE8D-8143-9ACF-E6BCD067F21F}" dt="2023-07-18T11:37:57.832" v="28"/>
        <pc:sldMkLst>
          <pc:docMk/>
          <pc:sldMk cId="1908120064" sldId="335"/>
        </pc:sldMkLst>
      </pc:sldChg>
      <pc:sldChg chg="setBg">
        <pc:chgData name="Márovics Gergely Péter" userId="346673cb-4fe2-4bc9-9989-67cfee16853a" providerId="ADAL" clId="{B2BCF1B6-AE8D-8143-9ACF-E6BCD067F21F}" dt="2023-07-18T11:37:57.832" v="28"/>
        <pc:sldMkLst>
          <pc:docMk/>
          <pc:sldMk cId="1097461940" sldId="336"/>
        </pc:sldMkLst>
      </pc:sldChg>
      <pc:sldChg chg="setBg modAnim">
        <pc:chgData name="Márovics Gergely Péter" userId="346673cb-4fe2-4bc9-9989-67cfee16853a" providerId="ADAL" clId="{B2BCF1B6-AE8D-8143-9ACF-E6BCD067F21F}" dt="2023-07-18T12:22:59.147" v="605"/>
        <pc:sldMkLst>
          <pc:docMk/>
          <pc:sldMk cId="3204252820" sldId="337"/>
        </pc:sldMkLst>
      </pc:sldChg>
      <pc:sldChg chg="setBg">
        <pc:chgData name="Márovics Gergely Péter" userId="346673cb-4fe2-4bc9-9989-67cfee16853a" providerId="ADAL" clId="{B2BCF1B6-AE8D-8143-9ACF-E6BCD067F21F}" dt="2023-07-18T11:37:57.832" v="28"/>
        <pc:sldMkLst>
          <pc:docMk/>
          <pc:sldMk cId="2228174588" sldId="338"/>
        </pc:sldMkLst>
      </pc:sldChg>
      <pc:sldChg chg="del">
        <pc:chgData name="Márovics Gergely Péter" userId="346673cb-4fe2-4bc9-9989-67cfee16853a" providerId="ADAL" clId="{B2BCF1B6-AE8D-8143-9ACF-E6BCD067F21F}" dt="2023-07-11T12:33:01.915" v="19" actId="2696"/>
        <pc:sldMkLst>
          <pc:docMk/>
          <pc:sldMk cId="3391784193" sldId="339"/>
        </pc:sldMkLst>
      </pc:sldChg>
      <pc:sldChg chg="setBg">
        <pc:chgData name="Márovics Gergely Péter" userId="346673cb-4fe2-4bc9-9989-67cfee16853a" providerId="ADAL" clId="{B2BCF1B6-AE8D-8143-9ACF-E6BCD067F21F}" dt="2023-07-18T11:37:57.832" v="28"/>
        <pc:sldMkLst>
          <pc:docMk/>
          <pc:sldMk cId="2580719540" sldId="340"/>
        </pc:sldMkLst>
      </pc:sldChg>
      <pc:sldChg chg="add ord setBg">
        <pc:chgData name="Márovics Gergely Péter" userId="346673cb-4fe2-4bc9-9989-67cfee16853a" providerId="ADAL" clId="{B2BCF1B6-AE8D-8143-9ACF-E6BCD067F21F}" dt="2023-07-18T11:37:57.832" v="28"/>
        <pc:sldMkLst>
          <pc:docMk/>
          <pc:sldMk cId="3863729482" sldId="341"/>
        </pc:sldMkLst>
      </pc:sldChg>
      <pc:sldChg chg="modSp add mod ord modAnim">
        <pc:chgData name="Márovics Gergely Péter" userId="346673cb-4fe2-4bc9-9989-67cfee16853a" providerId="ADAL" clId="{B2BCF1B6-AE8D-8143-9ACF-E6BCD067F21F}" dt="2023-07-18T11:39:53.088" v="35" actId="20578"/>
        <pc:sldMkLst>
          <pc:docMk/>
          <pc:sldMk cId="629900219" sldId="342"/>
        </pc:sldMkLst>
        <pc:spChg chg="mod">
          <ac:chgData name="Márovics Gergely Péter" userId="346673cb-4fe2-4bc9-9989-67cfee16853a" providerId="ADAL" clId="{B2BCF1B6-AE8D-8143-9ACF-E6BCD067F21F}" dt="2023-07-18T11:39:47.263" v="34" actId="27636"/>
          <ac:spMkLst>
            <pc:docMk/>
            <pc:sldMk cId="629900219" sldId="342"/>
            <ac:spMk id="3" creationId="{00000000-0000-0000-0000-000000000000}"/>
          </ac:spMkLst>
        </pc:spChg>
      </pc:sldChg>
      <pc:sldChg chg="addSp delSp modSp add mod ord modAnim">
        <pc:chgData name="Márovics Gergely Péter" userId="346673cb-4fe2-4bc9-9989-67cfee16853a" providerId="ADAL" clId="{B2BCF1B6-AE8D-8143-9ACF-E6BCD067F21F}" dt="2023-07-18T11:55:33.288" v="456" actId="1076"/>
        <pc:sldMkLst>
          <pc:docMk/>
          <pc:sldMk cId="3595441784" sldId="343"/>
        </pc:sldMkLst>
        <pc:spChg chg="mod">
          <ac:chgData name="Márovics Gergely Péter" userId="346673cb-4fe2-4bc9-9989-67cfee16853a" providerId="ADAL" clId="{B2BCF1B6-AE8D-8143-9ACF-E6BCD067F21F}" dt="2023-07-18T11:49:51.840" v="435" actId="20577"/>
          <ac:spMkLst>
            <pc:docMk/>
            <pc:sldMk cId="3595441784" sldId="343"/>
            <ac:spMk id="3" creationId="{00000000-0000-0000-0000-000000000000}"/>
          </ac:spMkLst>
        </pc:spChg>
        <pc:spChg chg="add mod">
          <ac:chgData name="Márovics Gergely Péter" userId="346673cb-4fe2-4bc9-9989-67cfee16853a" providerId="ADAL" clId="{B2BCF1B6-AE8D-8143-9ACF-E6BCD067F21F}" dt="2023-07-18T11:55:33.288" v="456" actId="1076"/>
          <ac:spMkLst>
            <pc:docMk/>
            <pc:sldMk cId="3595441784" sldId="343"/>
            <ac:spMk id="11" creationId="{BE085529-1AAE-B094-46A3-25948288E08D}"/>
          </ac:spMkLst>
        </pc:spChg>
        <pc:picChg chg="add del mod">
          <ac:chgData name="Márovics Gergely Péter" userId="346673cb-4fe2-4bc9-9989-67cfee16853a" providerId="ADAL" clId="{B2BCF1B6-AE8D-8143-9ACF-E6BCD067F21F}" dt="2023-07-18T11:50:32.188" v="437" actId="478"/>
          <ac:picMkLst>
            <pc:docMk/>
            <pc:sldMk cId="3595441784" sldId="343"/>
            <ac:picMk id="4" creationId="{2803BCD0-1016-B2E9-F66D-A5A4A084FE18}"/>
          </ac:picMkLst>
        </pc:picChg>
        <pc:picChg chg="add mod">
          <ac:chgData name="Márovics Gergely Péter" userId="346673cb-4fe2-4bc9-9989-67cfee16853a" providerId="ADAL" clId="{B2BCF1B6-AE8D-8143-9ACF-E6BCD067F21F}" dt="2023-07-18T11:54:04.091" v="445" actId="14100"/>
          <ac:picMkLst>
            <pc:docMk/>
            <pc:sldMk cId="3595441784" sldId="343"/>
            <ac:picMk id="6" creationId="{D82DD693-8F8A-669C-C1DF-5F7279B55423}"/>
          </ac:picMkLst>
        </pc:picChg>
        <pc:picChg chg="add mod">
          <ac:chgData name="Márovics Gergely Péter" userId="346673cb-4fe2-4bc9-9989-67cfee16853a" providerId="ADAL" clId="{B2BCF1B6-AE8D-8143-9ACF-E6BCD067F21F}" dt="2023-07-18T11:54:07.273" v="446" actId="14100"/>
          <ac:picMkLst>
            <pc:docMk/>
            <pc:sldMk cId="3595441784" sldId="343"/>
            <ac:picMk id="8" creationId="{B8F7DE58-927D-58EF-591B-EBC12166F067}"/>
          </ac:picMkLst>
        </pc:picChg>
        <pc:picChg chg="add mod">
          <ac:chgData name="Márovics Gergely Péter" userId="346673cb-4fe2-4bc9-9989-67cfee16853a" providerId="ADAL" clId="{B2BCF1B6-AE8D-8143-9ACF-E6BCD067F21F}" dt="2023-07-18T11:54:17.072" v="449" actId="1076"/>
          <ac:picMkLst>
            <pc:docMk/>
            <pc:sldMk cId="3595441784" sldId="343"/>
            <ac:picMk id="10" creationId="{255D0D16-CFC3-B06E-9B11-F1797B4A9AB5}"/>
          </ac:picMkLst>
        </pc:picChg>
      </pc:sldChg>
      <pc:sldChg chg="add del">
        <pc:chgData name="Márovics Gergely Péter" userId="346673cb-4fe2-4bc9-9989-67cfee16853a" providerId="ADAL" clId="{B2BCF1B6-AE8D-8143-9ACF-E6BCD067F21F}" dt="2023-07-18T11:43:53.856" v="315"/>
        <pc:sldMkLst>
          <pc:docMk/>
          <pc:sldMk cId="3769350420" sldId="343"/>
        </pc:sldMkLst>
      </pc:sldChg>
      <pc:sldChg chg="add del">
        <pc:chgData name="Márovics Gergely Péter" userId="346673cb-4fe2-4bc9-9989-67cfee16853a" providerId="ADAL" clId="{B2BCF1B6-AE8D-8143-9ACF-E6BCD067F21F}" dt="2023-07-18T11:44:07.379" v="317"/>
        <pc:sldMkLst>
          <pc:docMk/>
          <pc:sldMk cId="3783239177" sldId="343"/>
        </pc:sldMkLst>
      </pc:sldChg>
      <pc:sldChg chg="add del">
        <pc:chgData name="Márovics Gergely Péter" userId="346673cb-4fe2-4bc9-9989-67cfee16853a" providerId="ADAL" clId="{B2BCF1B6-AE8D-8143-9ACF-E6BCD067F21F}" dt="2023-07-18T11:43:53.856" v="315"/>
        <pc:sldMkLst>
          <pc:docMk/>
          <pc:sldMk cId="183514119" sldId="344"/>
        </pc:sldMkLst>
      </pc:sldChg>
      <pc:sldChg chg="addSp modSp add mod setBg">
        <pc:chgData name="Márovics Gergely Péter" userId="346673cb-4fe2-4bc9-9989-67cfee16853a" providerId="ADAL" clId="{B2BCF1B6-AE8D-8143-9ACF-E6BCD067F21F}" dt="2023-07-18T11:58:38.067" v="468"/>
        <pc:sldMkLst>
          <pc:docMk/>
          <pc:sldMk cId="1442942233" sldId="344"/>
        </pc:sldMkLst>
        <pc:spChg chg="mod">
          <ac:chgData name="Márovics Gergely Péter" userId="346673cb-4fe2-4bc9-9989-67cfee16853a" providerId="ADAL" clId="{B2BCF1B6-AE8D-8143-9ACF-E6BCD067F21F}" dt="2023-07-18T11:58:31.335" v="467" actId="790"/>
          <ac:spMkLst>
            <pc:docMk/>
            <pc:sldMk cId="1442942233" sldId="344"/>
            <ac:spMk id="4" creationId="{00000000-0000-0000-0000-000000000000}"/>
          </ac:spMkLst>
        </pc:spChg>
        <pc:spChg chg="mod">
          <ac:chgData name="Márovics Gergely Péter" userId="346673cb-4fe2-4bc9-9989-67cfee16853a" providerId="ADAL" clId="{B2BCF1B6-AE8D-8143-9ACF-E6BCD067F21F}" dt="2023-07-18T11:57:27.344" v="459" actId="20577"/>
          <ac:spMkLst>
            <pc:docMk/>
            <pc:sldMk cId="1442942233" sldId="344"/>
            <ac:spMk id="5" creationId="{00000000-0000-0000-0000-000000000000}"/>
          </ac:spMkLst>
        </pc:spChg>
        <pc:picChg chg="add mod">
          <ac:chgData name="Márovics Gergely Péter" userId="346673cb-4fe2-4bc9-9989-67cfee16853a" providerId="ADAL" clId="{B2BCF1B6-AE8D-8143-9ACF-E6BCD067F21F}" dt="2023-07-18T11:57:54.568" v="463" actId="14100"/>
          <ac:picMkLst>
            <pc:docMk/>
            <pc:sldMk cId="1442942233" sldId="344"/>
            <ac:picMk id="2" creationId="{9C167311-EE36-68E7-1972-D185F6679895}"/>
          </ac:picMkLst>
        </pc:picChg>
      </pc:sldChg>
      <pc:sldChg chg="add del">
        <pc:chgData name="Márovics Gergely Péter" userId="346673cb-4fe2-4bc9-9989-67cfee16853a" providerId="ADAL" clId="{B2BCF1B6-AE8D-8143-9ACF-E6BCD067F21F}" dt="2023-07-18T11:44:07.379" v="317"/>
        <pc:sldMkLst>
          <pc:docMk/>
          <pc:sldMk cId="2223826557" sldId="344"/>
        </pc:sldMkLst>
      </pc:sldChg>
      <pc:sldChg chg="addSp delSp modSp add mod">
        <pc:chgData name="Márovics Gergely Péter" userId="346673cb-4fe2-4bc9-9989-67cfee16853a" providerId="ADAL" clId="{B2BCF1B6-AE8D-8143-9ACF-E6BCD067F21F}" dt="2023-07-18T12:01:50.429" v="493" actId="20577"/>
        <pc:sldMkLst>
          <pc:docMk/>
          <pc:sldMk cId="302237766" sldId="345"/>
        </pc:sldMkLst>
        <pc:spChg chg="mod">
          <ac:chgData name="Márovics Gergely Péter" userId="346673cb-4fe2-4bc9-9989-67cfee16853a" providerId="ADAL" clId="{B2BCF1B6-AE8D-8143-9ACF-E6BCD067F21F}" dt="2023-07-18T12:01:50.429" v="493" actId="20577"/>
          <ac:spMkLst>
            <pc:docMk/>
            <pc:sldMk cId="302237766" sldId="345"/>
            <ac:spMk id="4" creationId="{00000000-0000-0000-0000-000000000000}"/>
          </ac:spMkLst>
        </pc:spChg>
        <pc:spChg chg="del">
          <ac:chgData name="Márovics Gergely Péter" userId="346673cb-4fe2-4bc9-9989-67cfee16853a" providerId="ADAL" clId="{B2BCF1B6-AE8D-8143-9ACF-E6BCD067F21F}" dt="2023-07-18T12:00:11.359" v="473"/>
          <ac:spMkLst>
            <pc:docMk/>
            <pc:sldMk cId="302237766" sldId="345"/>
            <ac:spMk id="5" creationId="{00000000-0000-0000-0000-000000000000}"/>
          </ac:spMkLst>
        </pc:spChg>
        <pc:spChg chg="add del mod">
          <ac:chgData name="Márovics Gergely Péter" userId="346673cb-4fe2-4bc9-9989-67cfee16853a" providerId="ADAL" clId="{B2BCF1B6-AE8D-8143-9ACF-E6BCD067F21F}" dt="2023-07-18T12:00:47.654" v="475"/>
          <ac:spMkLst>
            <pc:docMk/>
            <pc:sldMk cId="302237766" sldId="345"/>
            <ac:spMk id="9" creationId="{0AE16FA7-F391-6CDC-1B3E-A78821983A9A}"/>
          </ac:spMkLst>
        </pc:spChg>
        <pc:spChg chg="add mod">
          <ac:chgData name="Márovics Gergely Péter" userId="346673cb-4fe2-4bc9-9989-67cfee16853a" providerId="ADAL" clId="{B2BCF1B6-AE8D-8143-9ACF-E6BCD067F21F}" dt="2023-07-18T12:01:39.147" v="491" actId="1076"/>
          <ac:spMkLst>
            <pc:docMk/>
            <pc:sldMk cId="302237766" sldId="345"/>
            <ac:spMk id="12" creationId="{07464900-545A-5EEA-2783-E0E0A19687DB}"/>
          </ac:spMkLst>
        </pc:spChg>
        <pc:picChg chg="del">
          <ac:chgData name="Márovics Gergely Péter" userId="346673cb-4fe2-4bc9-9989-67cfee16853a" providerId="ADAL" clId="{B2BCF1B6-AE8D-8143-9ACF-E6BCD067F21F}" dt="2023-07-18T11:58:48.023" v="470" actId="478"/>
          <ac:picMkLst>
            <pc:docMk/>
            <pc:sldMk cId="302237766" sldId="345"/>
            <ac:picMk id="2" creationId="{9C167311-EE36-68E7-1972-D185F6679895}"/>
          </ac:picMkLst>
        </pc:picChg>
        <pc:picChg chg="add del mod">
          <ac:chgData name="Márovics Gergely Péter" userId="346673cb-4fe2-4bc9-9989-67cfee16853a" providerId="ADAL" clId="{B2BCF1B6-AE8D-8143-9ACF-E6BCD067F21F}" dt="2023-07-18T11:59:03.327" v="472" actId="478"/>
          <ac:picMkLst>
            <pc:docMk/>
            <pc:sldMk cId="302237766" sldId="345"/>
            <ac:picMk id="3" creationId="{0D33D17B-67D9-6BA1-B61D-61AD8C89C9A3}"/>
          </ac:picMkLst>
        </pc:picChg>
        <pc:picChg chg="add del mod">
          <ac:chgData name="Márovics Gergely Péter" userId="346673cb-4fe2-4bc9-9989-67cfee16853a" providerId="ADAL" clId="{B2BCF1B6-AE8D-8143-9ACF-E6BCD067F21F}" dt="2023-07-18T12:00:17.495" v="474" actId="478"/>
          <ac:picMkLst>
            <pc:docMk/>
            <pc:sldMk cId="302237766" sldId="345"/>
            <ac:picMk id="7" creationId="{81C6055F-6BF7-90AC-4F8E-829AA53BB202}"/>
          </ac:picMkLst>
        </pc:picChg>
        <pc:picChg chg="add mod">
          <ac:chgData name="Márovics Gergely Péter" userId="346673cb-4fe2-4bc9-9989-67cfee16853a" providerId="ADAL" clId="{B2BCF1B6-AE8D-8143-9ACF-E6BCD067F21F}" dt="2023-07-18T12:01:44.514" v="492" actId="1076"/>
          <ac:picMkLst>
            <pc:docMk/>
            <pc:sldMk cId="302237766" sldId="345"/>
            <ac:picMk id="11" creationId="{4AC7750E-480D-7EEA-A2B8-8309EF0FA958}"/>
          </ac:picMkLst>
        </pc:picChg>
      </pc:sldChg>
      <pc:sldChg chg="add del">
        <pc:chgData name="Márovics Gergely Péter" userId="346673cb-4fe2-4bc9-9989-67cfee16853a" providerId="ADAL" clId="{B2BCF1B6-AE8D-8143-9ACF-E6BCD067F21F}" dt="2023-07-18T11:44:07.379" v="317"/>
        <pc:sldMkLst>
          <pc:docMk/>
          <pc:sldMk cId="2382925167" sldId="345"/>
        </pc:sldMkLst>
      </pc:sldChg>
      <pc:sldChg chg="add del">
        <pc:chgData name="Márovics Gergely Péter" userId="346673cb-4fe2-4bc9-9989-67cfee16853a" providerId="ADAL" clId="{B2BCF1B6-AE8D-8143-9ACF-E6BCD067F21F}" dt="2023-07-18T11:43:53.856" v="315"/>
        <pc:sldMkLst>
          <pc:docMk/>
          <pc:sldMk cId="4270995203" sldId="345"/>
        </pc:sldMkLst>
      </pc:sldChg>
      <pc:sldChg chg="addSp delSp modSp add mod">
        <pc:chgData name="Márovics Gergely Péter" userId="346673cb-4fe2-4bc9-9989-67cfee16853a" providerId="ADAL" clId="{B2BCF1B6-AE8D-8143-9ACF-E6BCD067F21F}" dt="2023-07-18T12:10:24.771" v="510" actId="403"/>
        <pc:sldMkLst>
          <pc:docMk/>
          <pc:sldMk cId="2434035863" sldId="346"/>
        </pc:sldMkLst>
        <pc:spChg chg="add del mod">
          <ac:chgData name="Márovics Gergely Péter" userId="346673cb-4fe2-4bc9-9989-67cfee16853a" providerId="ADAL" clId="{B2BCF1B6-AE8D-8143-9ACF-E6BCD067F21F}" dt="2023-07-18T12:09:35.373" v="499" actId="478"/>
          <ac:spMkLst>
            <pc:docMk/>
            <pc:sldMk cId="2434035863" sldId="346"/>
            <ac:spMk id="3" creationId="{3757CAFC-EAA5-49A2-7320-553CBBD25E27}"/>
          </ac:spMkLst>
        </pc:spChg>
        <pc:spChg chg="add del mod">
          <ac:chgData name="Márovics Gergely Péter" userId="346673cb-4fe2-4bc9-9989-67cfee16853a" providerId="ADAL" clId="{B2BCF1B6-AE8D-8143-9ACF-E6BCD067F21F}" dt="2023-07-18T12:09:54.638" v="504"/>
          <ac:spMkLst>
            <pc:docMk/>
            <pc:sldMk cId="2434035863" sldId="346"/>
            <ac:spMk id="7" creationId="{0118A0E2-F7F7-34A4-C18E-A49E7BDD7B9E}"/>
          </ac:spMkLst>
        </pc:spChg>
        <pc:spChg chg="add del mod">
          <ac:chgData name="Márovics Gergely Péter" userId="346673cb-4fe2-4bc9-9989-67cfee16853a" providerId="ADAL" clId="{B2BCF1B6-AE8D-8143-9ACF-E6BCD067F21F}" dt="2023-07-18T12:09:45.817" v="503"/>
          <ac:spMkLst>
            <pc:docMk/>
            <pc:sldMk cId="2434035863" sldId="346"/>
            <ac:spMk id="8" creationId="{272D0DAA-AEE5-F318-72CA-5385F5E88232}"/>
          </ac:spMkLst>
        </pc:spChg>
        <pc:spChg chg="del">
          <ac:chgData name="Márovics Gergely Péter" userId="346673cb-4fe2-4bc9-9989-67cfee16853a" providerId="ADAL" clId="{B2BCF1B6-AE8D-8143-9ACF-E6BCD067F21F}" dt="2023-07-18T12:09:41.891" v="500" actId="21"/>
          <ac:spMkLst>
            <pc:docMk/>
            <pc:sldMk cId="2434035863" sldId="346"/>
            <ac:spMk id="12" creationId="{07464900-545A-5EEA-2783-E0E0A19687DB}"/>
          </ac:spMkLst>
        </pc:spChg>
        <pc:spChg chg="add mod">
          <ac:chgData name="Márovics Gergely Péter" userId="346673cb-4fe2-4bc9-9989-67cfee16853a" providerId="ADAL" clId="{B2BCF1B6-AE8D-8143-9ACF-E6BCD067F21F}" dt="2023-07-18T12:10:24.771" v="510" actId="403"/>
          <ac:spMkLst>
            <pc:docMk/>
            <pc:sldMk cId="2434035863" sldId="346"/>
            <ac:spMk id="13" creationId="{F01AF295-DA21-9197-FBB1-951DCDDBA1DC}"/>
          </ac:spMkLst>
        </pc:spChg>
        <pc:picChg chg="add del mod">
          <ac:chgData name="Márovics Gergely Péter" userId="346673cb-4fe2-4bc9-9989-67cfee16853a" providerId="ADAL" clId="{B2BCF1B6-AE8D-8143-9ACF-E6BCD067F21F}" dt="2023-07-18T12:09:29.236" v="498"/>
          <ac:picMkLst>
            <pc:docMk/>
            <pc:sldMk cId="2434035863" sldId="346"/>
            <ac:picMk id="5" creationId="{A146D4DC-8963-0653-42BB-AEE578577C48}"/>
          </ac:picMkLst>
        </pc:picChg>
        <pc:picChg chg="add mod">
          <ac:chgData name="Márovics Gergely Péter" userId="346673cb-4fe2-4bc9-9989-67cfee16853a" providerId="ADAL" clId="{B2BCF1B6-AE8D-8143-9ACF-E6BCD067F21F}" dt="2023-07-18T12:10:07.521" v="505" actId="1076"/>
          <ac:picMkLst>
            <pc:docMk/>
            <pc:sldMk cId="2434035863" sldId="346"/>
            <ac:picMk id="9" creationId="{7A1CB036-DB4B-E608-7673-0118DA1D51CD}"/>
          </ac:picMkLst>
        </pc:picChg>
        <pc:picChg chg="add del">
          <ac:chgData name="Márovics Gergely Péter" userId="346673cb-4fe2-4bc9-9989-67cfee16853a" providerId="ADAL" clId="{B2BCF1B6-AE8D-8143-9ACF-E6BCD067F21F}" dt="2023-07-18T12:09:42.736" v="501" actId="478"/>
          <ac:picMkLst>
            <pc:docMk/>
            <pc:sldMk cId="2434035863" sldId="346"/>
            <ac:picMk id="11" creationId="{4AC7750E-480D-7EEA-A2B8-8309EF0FA958}"/>
          </ac:picMkLst>
        </pc:picChg>
      </pc:sldChg>
      <pc:sldChg chg="addSp delSp modSp add mod">
        <pc:chgData name="Márovics Gergely Péter" userId="346673cb-4fe2-4bc9-9989-67cfee16853a" providerId="ADAL" clId="{B2BCF1B6-AE8D-8143-9ACF-E6BCD067F21F}" dt="2023-07-18T12:14:23.113" v="547" actId="1076"/>
        <pc:sldMkLst>
          <pc:docMk/>
          <pc:sldMk cId="1065869610" sldId="347"/>
        </pc:sldMkLst>
        <pc:spChg chg="add del mod">
          <ac:chgData name="Márovics Gergely Péter" userId="346673cb-4fe2-4bc9-9989-67cfee16853a" providerId="ADAL" clId="{B2BCF1B6-AE8D-8143-9ACF-E6BCD067F21F}" dt="2023-07-18T12:12:21.113" v="516" actId="478"/>
          <ac:spMkLst>
            <pc:docMk/>
            <pc:sldMk cId="1065869610" sldId="347"/>
            <ac:spMk id="3" creationId="{31FF90A3-D824-811E-D995-48AF3B010593}"/>
          </ac:spMkLst>
        </pc:spChg>
        <pc:spChg chg="add mod">
          <ac:chgData name="Márovics Gergely Péter" userId="346673cb-4fe2-4bc9-9989-67cfee16853a" providerId="ADAL" clId="{B2BCF1B6-AE8D-8143-9ACF-E6BCD067F21F}" dt="2023-07-18T12:13:10.677" v="524"/>
          <ac:spMkLst>
            <pc:docMk/>
            <pc:sldMk cId="1065869610" sldId="347"/>
            <ac:spMk id="7" creationId="{A5F65776-B759-1D4B-1AF1-550CD22006E7}"/>
          </ac:spMkLst>
        </pc:spChg>
        <pc:spChg chg="add mod">
          <ac:chgData name="Márovics Gergely Péter" userId="346673cb-4fe2-4bc9-9989-67cfee16853a" providerId="ADAL" clId="{B2BCF1B6-AE8D-8143-9ACF-E6BCD067F21F}" dt="2023-07-18T12:13:42.768" v="532" actId="404"/>
          <ac:spMkLst>
            <pc:docMk/>
            <pc:sldMk cId="1065869610" sldId="347"/>
            <ac:spMk id="11" creationId="{9C4AD21A-72B5-D83C-EFBD-428131D7ED0C}"/>
          </ac:spMkLst>
        </pc:spChg>
        <pc:spChg chg="add mod">
          <ac:chgData name="Márovics Gergely Péter" userId="346673cb-4fe2-4bc9-9989-67cfee16853a" providerId="ADAL" clId="{B2BCF1B6-AE8D-8143-9ACF-E6BCD067F21F}" dt="2023-07-18T12:14:23.113" v="547" actId="1076"/>
          <ac:spMkLst>
            <pc:docMk/>
            <pc:sldMk cId="1065869610" sldId="347"/>
            <ac:spMk id="12" creationId="{AECDC356-5AF5-BCCB-8006-04BEF17AEF6A}"/>
          </ac:spMkLst>
        </pc:spChg>
        <pc:spChg chg="del">
          <ac:chgData name="Márovics Gergely Péter" userId="346673cb-4fe2-4bc9-9989-67cfee16853a" providerId="ADAL" clId="{B2BCF1B6-AE8D-8143-9ACF-E6BCD067F21F}" dt="2023-07-18T12:12:28.238" v="517" actId="21"/>
          <ac:spMkLst>
            <pc:docMk/>
            <pc:sldMk cId="1065869610" sldId="347"/>
            <ac:spMk id="13" creationId="{F01AF295-DA21-9197-FBB1-951DCDDBA1DC}"/>
          </ac:spMkLst>
        </pc:spChg>
        <pc:picChg chg="add del mod">
          <ac:chgData name="Márovics Gergely Péter" userId="346673cb-4fe2-4bc9-9989-67cfee16853a" providerId="ADAL" clId="{B2BCF1B6-AE8D-8143-9ACF-E6BCD067F21F}" dt="2023-07-18T12:12:18.693" v="515"/>
          <ac:picMkLst>
            <pc:docMk/>
            <pc:sldMk cId="1065869610" sldId="347"/>
            <ac:picMk id="5" creationId="{2D1D7FC6-15F2-E41D-397F-DD6F39D14E9C}"/>
          </ac:picMkLst>
        </pc:picChg>
        <pc:picChg chg="add mod">
          <ac:chgData name="Márovics Gergely Péter" userId="346673cb-4fe2-4bc9-9989-67cfee16853a" providerId="ADAL" clId="{B2BCF1B6-AE8D-8143-9ACF-E6BCD067F21F}" dt="2023-07-18T12:12:48.167" v="522" actId="1076"/>
          <ac:picMkLst>
            <pc:docMk/>
            <pc:sldMk cId="1065869610" sldId="347"/>
            <ac:picMk id="8" creationId="{0C9F26EE-0B10-7AF0-C83E-79B0AEAC38E1}"/>
          </ac:picMkLst>
        </pc:picChg>
        <pc:picChg chg="add del">
          <ac:chgData name="Márovics Gergely Péter" userId="346673cb-4fe2-4bc9-9989-67cfee16853a" providerId="ADAL" clId="{B2BCF1B6-AE8D-8143-9ACF-E6BCD067F21F}" dt="2023-07-18T12:12:29.111" v="518" actId="478"/>
          <ac:picMkLst>
            <pc:docMk/>
            <pc:sldMk cId="1065869610" sldId="347"/>
            <ac:picMk id="9" creationId="{7A1CB036-DB4B-E608-7673-0118DA1D51CD}"/>
          </ac:picMkLst>
        </pc:picChg>
      </pc:sldChg>
      <pc:sldChg chg="addSp delSp modSp add mod ord">
        <pc:chgData name="Márovics Gergely Péter" userId="346673cb-4fe2-4bc9-9989-67cfee16853a" providerId="ADAL" clId="{B2BCF1B6-AE8D-8143-9ACF-E6BCD067F21F}" dt="2023-07-18T12:20:07.273" v="597" actId="20578"/>
        <pc:sldMkLst>
          <pc:docMk/>
          <pc:sldMk cId="1459461852" sldId="348"/>
        </pc:sldMkLst>
        <pc:spChg chg="mod">
          <ac:chgData name="Márovics Gergely Péter" userId="346673cb-4fe2-4bc9-9989-67cfee16853a" providerId="ADAL" clId="{B2BCF1B6-AE8D-8143-9ACF-E6BCD067F21F}" dt="2023-07-18T12:15:45.631" v="557" actId="790"/>
          <ac:spMkLst>
            <pc:docMk/>
            <pc:sldMk cId="1459461852" sldId="348"/>
            <ac:spMk id="4" creationId="{00000000-0000-0000-0000-000000000000}"/>
          </ac:spMkLst>
        </pc:spChg>
        <pc:spChg chg="add mod">
          <ac:chgData name="Márovics Gergely Péter" userId="346673cb-4fe2-4bc9-9989-67cfee16853a" providerId="ADAL" clId="{B2BCF1B6-AE8D-8143-9ACF-E6BCD067F21F}" dt="2023-07-18T12:16:56.363" v="571" actId="20577"/>
          <ac:spMkLst>
            <pc:docMk/>
            <pc:sldMk cId="1459461852" sldId="348"/>
            <ac:spMk id="5" creationId="{90517D53-C398-494F-0651-4E0ECC7E8964}"/>
          </ac:spMkLst>
        </pc:spChg>
        <pc:spChg chg="add del">
          <ac:chgData name="Márovics Gergely Péter" userId="346673cb-4fe2-4bc9-9989-67cfee16853a" providerId="ADAL" clId="{B2BCF1B6-AE8D-8143-9ACF-E6BCD067F21F}" dt="2023-07-18T12:16:02.280" v="561"/>
          <ac:spMkLst>
            <pc:docMk/>
            <pc:sldMk cId="1459461852" sldId="348"/>
            <ac:spMk id="7" creationId="{A5F65776-B759-1D4B-1AF1-550CD22006E7}"/>
          </ac:spMkLst>
        </pc:spChg>
        <pc:spChg chg="del">
          <ac:chgData name="Márovics Gergely Péter" userId="346673cb-4fe2-4bc9-9989-67cfee16853a" providerId="ADAL" clId="{B2BCF1B6-AE8D-8143-9ACF-E6BCD067F21F}" dt="2023-07-18T12:14:55.456" v="549" actId="478"/>
          <ac:spMkLst>
            <pc:docMk/>
            <pc:sldMk cId="1459461852" sldId="348"/>
            <ac:spMk id="11" creationId="{9C4AD21A-72B5-D83C-EFBD-428131D7ED0C}"/>
          </ac:spMkLst>
        </pc:spChg>
        <pc:spChg chg="del">
          <ac:chgData name="Márovics Gergely Péter" userId="346673cb-4fe2-4bc9-9989-67cfee16853a" providerId="ADAL" clId="{B2BCF1B6-AE8D-8143-9ACF-E6BCD067F21F}" dt="2023-07-18T12:14:58.221" v="550" actId="478"/>
          <ac:spMkLst>
            <pc:docMk/>
            <pc:sldMk cId="1459461852" sldId="348"/>
            <ac:spMk id="12" creationId="{AECDC356-5AF5-BCCB-8006-04BEF17AEF6A}"/>
          </ac:spMkLst>
        </pc:spChg>
        <pc:picChg chg="add del mod">
          <ac:chgData name="Márovics Gergely Péter" userId="346673cb-4fe2-4bc9-9989-67cfee16853a" providerId="ADAL" clId="{B2BCF1B6-AE8D-8143-9ACF-E6BCD067F21F}" dt="2023-07-18T12:15:24.981" v="554" actId="478"/>
          <ac:picMkLst>
            <pc:docMk/>
            <pc:sldMk cId="1459461852" sldId="348"/>
            <ac:picMk id="2" creationId="{648F7372-E7B8-9255-8794-A780226A80E3}"/>
          </ac:picMkLst>
        </pc:picChg>
        <pc:picChg chg="add del mod">
          <ac:chgData name="Márovics Gergely Péter" userId="346673cb-4fe2-4bc9-9989-67cfee16853a" providerId="ADAL" clId="{B2BCF1B6-AE8D-8143-9ACF-E6BCD067F21F}" dt="2023-07-18T12:16:02.280" v="561"/>
          <ac:picMkLst>
            <pc:docMk/>
            <pc:sldMk cId="1459461852" sldId="348"/>
            <ac:picMk id="3" creationId="{3FC746E6-A59A-A035-0160-BA10A83B055A}"/>
          </ac:picMkLst>
        </pc:picChg>
        <pc:picChg chg="add mod">
          <ac:chgData name="Márovics Gergely Péter" userId="346673cb-4fe2-4bc9-9989-67cfee16853a" providerId="ADAL" clId="{B2BCF1B6-AE8D-8143-9ACF-E6BCD067F21F}" dt="2023-07-18T12:16:33.913" v="565" actId="1076"/>
          <ac:picMkLst>
            <pc:docMk/>
            <pc:sldMk cId="1459461852" sldId="348"/>
            <ac:picMk id="6" creationId="{4677CABF-A043-B74F-1572-9AB219FDE625}"/>
          </ac:picMkLst>
        </pc:picChg>
        <pc:picChg chg="del">
          <ac:chgData name="Márovics Gergely Péter" userId="346673cb-4fe2-4bc9-9989-67cfee16853a" providerId="ADAL" clId="{B2BCF1B6-AE8D-8143-9ACF-E6BCD067F21F}" dt="2023-07-18T12:14:59.611" v="551" actId="478"/>
          <ac:picMkLst>
            <pc:docMk/>
            <pc:sldMk cId="1459461852" sldId="348"/>
            <ac:picMk id="8" creationId="{0C9F26EE-0B10-7AF0-C83E-79B0AEAC38E1}"/>
          </ac:picMkLst>
        </pc:picChg>
      </pc:sldChg>
      <pc:sldChg chg="addSp delSp modSp add mod">
        <pc:chgData name="Márovics Gergely Péter" userId="346673cb-4fe2-4bc9-9989-67cfee16853a" providerId="ADAL" clId="{B2BCF1B6-AE8D-8143-9ACF-E6BCD067F21F}" dt="2023-07-18T12:20:15.079" v="598" actId="20577"/>
        <pc:sldMkLst>
          <pc:docMk/>
          <pc:sldMk cId="3016917027" sldId="349"/>
        </pc:sldMkLst>
        <pc:spChg chg="mod">
          <ac:chgData name="Márovics Gergely Péter" userId="346673cb-4fe2-4bc9-9989-67cfee16853a" providerId="ADAL" clId="{B2BCF1B6-AE8D-8143-9ACF-E6BCD067F21F}" dt="2023-07-18T12:20:15.079" v="598" actId="20577"/>
          <ac:spMkLst>
            <pc:docMk/>
            <pc:sldMk cId="3016917027" sldId="349"/>
            <ac:spMk id="4" creationId="{00000000-0000-0000-0000-000000000000}"/>
          </ac:spMkLst>
        </pc:spChg>
        <pc:spChg chg="mod">
          <ac:chgData name="Márovics Gergely Péter" userId="346673cb-4fe2-4bc9-9989-67cfee16853a" providerId="ADAL" clId="{B2BCF1B6-AE8D-8143-9ACF-E6BCD067F21F}" dt="2023-07-18T12:19:52.906" v="596" actId="1076"/>
          <ac:spMkLst>
            <pc:docMk/>
            <pc:sldMk cId="3016917027" sldId="349"/>
            <ac:spMk id="5" creationId="{90517D53-C398-494F-0651-4E0ECC7E8964}"/>
          </ac:spMkLst>
        </pc:spChg>
        <pc:picChg chg="add mod">
          <ac:chgData name="Márovics Gergely Péter" userId="346673cb-4fe2-4bc9-9989-67cfee16853a" providerId="ADAL" clId="{B2BCF1B6-AE8D-8143-9ACF-E6BCD067F21F}" dt="2023-07-18T12:19:25.575" v="594" actId="14100"/>
          <ac:picMkLst>
            <pc:docMk/>
            <pc:sldMk cId="3016917027" sldId="349"/>
            <ac:picMk id="2" creationId="{37291BAF-D31F-0C70-E13C-039A8B287F0E}"/>
          </ac:picMkLst>
        </pc:picChg>
        <pc:picChg chg="del">
          <ac:chgData name="Márovics Gergely Péter" userId="346673cb-4fe2-4bc9-9989-67cfee16853a" providerId="ADAL" clId="{B2BCF1B6-AE8D-8143-9ACF-E6BCD067F21F}" dt="2023-07-18T12:17:39.912" v="573" actId="478"/>
          <ac:picMkLst>
            <pc:docMk/>
            <pc:sldMk cId="3016917027" sldId="349"/>
            <ac:picMk id="6" creationId="{4677CABF-A043-B74F-1572-9AB219FDE625}"/>
          </ac:picMkLst>
        </pc:picChg>
      </pc:sldChg>
      <pc:sldChg chg="modSp add modAnim">
        <pc:chgData name="Márovics Gergely Péter" userId="346673cb-4fe2-4bc9-9989-67cfee16853a" providerId="ADAL" clId="{B2BCF1B6-AE8D-8143-9ACF-E6BCD067F21F}" dt="2023-07-18T12:31:13.014" v="658" actId="20577"/>
        <pc:sldMkLst>
          <pc:docMk/>
          <pc:sldMk cId="1379359091" sldId="350"/>
        </pc:sldMkLst>
        <pc:spChg chg="mod">
          <ac:chgData name="Márovics Gergely Péter" userId="346673cb-4fe2-4bc9-9989-67cfee16853a" providerId="ADAL" clId="{B2BCF1B6-AE8D-8143-9ACF-E6BCD067F21F}" dt="2023-07-18T12:31:13.014" v="658" actId="20577"/>
          <ac:spMkLst>
            <pc:docMk/>
            <pc:sldMk cId="1379359091" sldId="350"/>
            <ac:spMk id="3" creationId="{00000000-0000-0000-0000-000000000000}"/>
          </ac:spMkLst>
        </pc:spChg>
      </pc:sldChg>
      <pc:sldChg chg="addSp delSp modSp add mod modAnim">
        <pc:chgData name="Márovics Gergely Péter" userId="346673cb-4fe2-4bc9-9989-67cfee16853a" providerId="ADAL" clId="{B2BCF1B6-AE8D-8143-9ACF-E6BCD067F21F}" dt="2023-07-18T12:33:33.999" v="669"/>
        <pc:sldMkLst>
          <pc:docMk/>
          <pc:sldMk cId="3710341337" sldId="351"/>
        </pc:sldMkLst>
        <pc:spChg chg="mod">
          <ac:chgData name="Márovics Gergely Péter" userId="346673cb-4fe2-4bc9-9989-67cfee16853a" providerId="ADAL" clId="{B2BCF1B6-AE8D-8143-9ACF-E6BCD067F21F}" dt="2023-07-18T12:32:24.165" v="662" actId="20577"/>
          <ac:spMkLst>
            <pc:docMk/>
            <pc:sldMk cId="3710341337" sldId="351"/>
            <ac:spMk id="3" creationId="{00000000-0000-0000-0000-000000000000}"/>
          </ac:spMkLst>
        </pc:spChg>
        <pc:spChg chg="del">
          <ac:chgData name="Márovics Gergely Péter" userId="346673cb-4fe2-4bc9-9989-67cfee16853a" providerId="ADAL" clId="{B2BCF1B6-AE8D-8143-9ACF-E6BCD067F21F}" dt="2023-07-18T12:32:06.771" v="661" actId="478"/>
          <ac:spMkLst>
            <pc:docMk/>
            <pc:sldMk cId="3710341337" sldId="351"/>
            <ac:spMk id="4" creationId="{00000000-0000-0000-0000-000000000000}"/>
          </ac:spMkLst>
        </pc:spChg>
        <pc:spChg chg="add mod">
          <ac:chgData name="Márovics Gergely Péter" userId="346673cb-4fe2-4bc9-9989-67cfee16853a" providerId="ADAL" clId="{B2BCF1B6-AE8D-8143-9ACF-E6BCD067F21F}" dt="2023-07-18T12:32:46.798" v="666" actId="1076"/>
          <ac:spMkLst>
            <pc:docMk/>
            <pc:sldMk cId="3710341337" sldId="351"/>
            <ac:spMk id="5" creationId="{B2231072-3A7A-CE96-D7CA-D841C4684629}"/>
          </ac:spMkLst>
        </pc:spChg>
        <pc:picChg chg="add mod">
          <ac:chgData name="Márovics Gergely Péter" userId="346673cb-4fe2-4bc9-9989-67cfee16853a" providerId="ADAL" clId="{B2BCF1B6-AE8D-8143-9ACF-E6BCD067F21F}" dt="2023-07-18T12:33:01.702" v="668" actId="1076"/>
          <ac:picMkLst>
            <pc:docMk/>
            <pc:sldMk cId="3710341337" sldId="351"/>
            <ac:picMk id="6" creationId="{773C15EE-FAD0-D70E-2D6B-D9585F9E6D4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1D5E948D-F030-7D4E-BDD8-5EED6D157237}"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BC74396-060F-B34A-A280-C3E67ABBD468}" type="slidenum">
              <a:rPr lang="en-US" smtClean="0"/>
              <a:t>‹#›</a:t>
            </a:fld>
            <a:endParaRPr lang="en-US"/>
          </a:p>
        </p:txBody>
      </p:sp>
    </p:spTree>
    <p:extLst>
      <p:ext uri="{BB962C8B-B14F-4D97-AF65-F5344CB8AC3E}">
        <p14:creationId xmlns:p14="http://schemas.microsoft.com/office/powerpoint/2010/main" val="863633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sr"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r"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sr" sz="1200">
                  <a:solidFill>
                    <a:srgbClr val="333333"/>
                  </a:solidFill>
                  <a:latin typeface="+mn-lt"/>
                </a:rPr>
                <a:t>This learning material © 2023-2024 by CLIMATEMED project (</a:t>
              </a:r>
              <a:r>
                <a:rPr lang="sr" sz="1200">
                  <a:solidFill>
                    <a:srgbClr val="333333"/>
                  </a:solidFill>
                  <a:latin typeface="+mn-lt"/>
                  <a:hlinkClick r:id="rId4"/>
                </a:rPr>
                <a:t>www.climatemed.eu</a:t>
              </a:r>
              <a:r>
                <a:rPr lang="sr" sz="1200">
                  <a:solidFill>
                    <a:srgbClr val="333333"/>
                  </a:solidFill>
                  <a:latin typeface="+mn-lt"/>
                </a:rPr>
                <a:t>) is licensed under CC BY 4.0.</a:t>
              </a:r>
              <a:endParaRPr lang="hu-HU" sz="1200" dirty="0">
                <a:solidFill>
                  <a:srgbClr val="333333"/>
                </a:solidFill>
                <a:latin typeface="+mn-lt"/>
              </a:endParaRPr>
            </a:p>
            <a:p>
              <a:pPr rtl="0"/>
              <a:r>
                <a:rPr lang="sr" sz="1200">
                  <a:solidFill>
                    <a:srgbClr val="333333"/>
                  </a:solidFill>
                  <a:latin typeface="+mn-lt"/>
                </a:rPr>
                <a:t>To view a copy of this license, visit </a:t>
              </a:r>
              <a:r>
                <a:rPr lang="sr" sz="1200">
                  <a:solidFill>
                    <a:srgbClr val="333333"/>
                  </a:solidFill>
                  <a:latin typeface="+mn-lt"/>
                  <a:hlinkClick r:id="rId5"/>
                </a:rPr>
                <a:t>https://creativecommons.org/licenses/by/4.0/</a:t>
              </a:r>
              <a:r>
                <a:rPr lang="sr"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Függőleges szöveg helye 2"/>
          <p:cNvSpPr>
            <a:spLocks noGrp="1"/>
          </p:cNvSpPr>
          <p:nvPr>
            <p:ph type="body" orient="vert" idx="1"/>
          </p:nvPr>
        </p:nvSpPr>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sr"/>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200" b="1">
                <a:solidFill>
                  <a:schemeClr val="tx1"/>
                </a:solidFill>
              </a:defRPr>
            </a:lvl1pPr>
          </a:lstStyle>
          <a:p>
            <a:pPr rtl="0"/>
            <a:r>
              <a:rPr lang="sr" dirty="0"/>
              <a:t>Titel</a:t>
            </a:r>
          </a:p>
        </p:txBody>
      </p:sp>
      <p:sp>
        <p:nvSpPr>
          <p:cNvPr id="3" name="Tartalom helye 2"/>
          <p:cNvSpPr>
            <a:spLocks noGrp="1"/>
          </p:cNvSpPr>
          <p:nvPr>
            <p:ph idx="1" hasCustomPrompt="1"/>
          </p:nvPr>
        </p:nvSpPr>
        <p:spPr>
          <a:xfrm>
            <a:off x="192505" y="934775"/>
            <a:ext cx="11694695"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sr" noProof="0" dirty="0" smtClean="0"/>
              <a:t>Main text (First level)</a:t>
            </a:r>
            <a:endParaRPr lang="sr" noProof="0" dirty="0"/>
          </a:p>
          <a:p>
            <a:pPr lvl="1" rtl="0"/>
            <a:r>
              <a:rPr lang="sr" noProof="0" dirty="0"/>
              <a:t>Second level</a:t>
            </a:r>
          </a:p>
          <a:p>
            <a:pPr lvl="2" rtl="0"/>
            <a:r>
              <a:rPr lang="sr" noProof="0" dirty="0"/>
              <a:t>Third level</a:t>
            </a:r>
          </a:p>
          <a:p>
            <a:pPr lvl="3" rtl="0"/>
            <a:r>
              <a:rPr lang="sr"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sr"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sr"/>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sr"/>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sr"/>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sr"/>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sr"/>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scopus.com/record/display.uri?eid=2-s2.0-84907605548&amp;origin=inward" TargetMode="External"/><Relationship Id="rId2" Type="http://schemas.openxmlformats.org/officeDocument/2006/relationships/hyperlink" Target="https://www.sciencedirect.com/science/article/pii/S0013935119303639"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scopus.com/record/display.uri?eid=2-s2.0-84922102573&amp;origin=inward" TargetMode="External"/><Relationship Id="rId2" Type="http://schemas.openxmlformats.org/officeDocument/2006/relationships/hyperlink" Target="https://link.springer.com/article/10.1007/s00240-019-01129-x"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cambridge.org/core/journals/epidemiology-and-infection/article/warmer-weather-as-a-risk-factor-for-hospitalisations-due-to-urinary-tract-infections/6100FF81FC8E440717C9277AD8CCBE2C" TargetMode="External"/><Relationship Id="rId2" Type="http://schemas.openxmlformats.org/officeDocument/2006/relationships/hyperlink" Target="https://jamanetwork.com/journals/jama/fullarticle/2084889" TargetMode="External"/><Relationship Id="rId1" Type="http://schemas.openxmlformats.org/officeDocument/2006/relationships/slideLayout" Target="../slideLayouts/slideLayout2.xml"/><Relationship Id="rId4" Type="http://schemas.openxmlformats.org/officeDocument/2006/relationships/hyperlink" Target="https://www.sciencedirect.com/science/article/pii/S0013935119303639"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662344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rtlCol="0">
            <a:normAutofit/>
          </a:bodyPr>
          <a:lstStyle/>
          <a:p>
            <a:pPr rtl="0"/>
            <a:r>
              <a:rPr lang="en-US" dirty="0" err="1"/>
              <a:t>Klimate</a:t>
            </a:r>
            <a:r>
              <a:rPr lang="en-US" dirty="0"/>
              <a:t> </a:t>
            </a:r>
            <a:r>
              <a:rPr lang="en-US" dirty="0" err="1"/>
              <a:t>promene</a:t>
            </a:r>
            <a:r>
              <a:rPr lang="en-US" dirty="0"/>
              <a:t> </a:t>
            </a:r>
            <a:r>
              <a:rPr lang="en-US" dirty="0" err="1"/>
              <a:t>i</a:t>
            </a:r>
            <a:r>
              <a:rPr lang="en-US" dirty="0"/>
              <a:t> </a:t>
            </a:r>
            <a:r>
              <a:rPr lang="en-US" dirty="0" err="1"/>
              <a:t>nefropatija</a:t>
            </a:r>
            <a:r>
              <a:rPr lang="en-US" dirty="0"/>
              <a:t> od </a:t>
            </a:r>
            <a:r>
              <a:rPr lang="en-US" dirty="0" err="1"/>
              <a:t>toplotnog</a:t>
            </a:r>
            <a:r>
              <a:rPr lang="en-US" dirty="0"/>
              <a:t> </a:t>
            </a:r>
            <a:r>
              <a:rPr lang="en-US" dirty="0" err="1"/>
              <a:t>stresa</a:t>
            </a:r>
            <a:endParaRPr lang="sr" dirty="0"/>
          </a:p>
        </p:txBody>
      </p:sp>
      <p:pic>
        <p:nvPicPr>
          <p:cNvPr id="2" name="Kép 1">
            <a:extLst>
              <a:ext uri="{FF2B5EF4-FFF2-40B4-BE49-F238E27FC236}">
                <a16:creationId xmlns:a16="http://schemas.microsoft.com/office/drawing/2014/main" id="{9C167311-EE36-68E7-1972-D185F6679895}"/>
              </a:ext>
            </a:extLst>
          </p:cNvPr>
          <p:cNvPicPr>
            <a:picLocks noChangeAspect="1"/>
          </p:cNvPicPr>
          <p:nvPr/>
        </p:nvPicPr>
        <p:blipFill>
          <a:blip r:embed="rId2"/>
          <a:stretch>
            <a:fillRect/>
          </a:stretch>
        </p:blipFill>
        <p:spPr>
          <a:xfrm>
            <a:off x="2425964" y="808487"/>
            <a:ext cx="7623810" cy="5380590"/>
          </a:xfrm>
          <a:prstGeom prst="rect">
            <a:avLst/>
          </a:prstGeom>
        </p:spPr>
      </p:pic>
    </p:spTree>
    <p:extLst>
      <p:ext uri="{BB962C8B-B14F-4D97-AF65-F5344CB8AC3E}">
        <p14:creationId xmlns:p14="http://schemas.microsoft.com/office/powerpoint/2010/main" val="14429422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Tartalom helye 10" descr="A képen szöveg, sor, Diagram, Betűtípus látható&#10;&#10;Automatikusan generált leírás">
            <a:extLst>
              <a:ext uri="{FF2B5EF4-FFF2-40B4-BE49-F238E27FC236}">
                <a16:creationId xmlns:a16="http://schemas.microsoft.com/office/drawing/2014/main" id="{4AC7750E-480D-7EEA-A2B8-8309EF0FA958}"/>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7999" y="196374"/>
            <a:ext cx="9600496" cy="5531566"/>
          </a:xfrm>
        </p:spPr>
      </p:pic>
      <p:sp>
        <p:nvSpPr>
          <p:cNvPr id="12" name="Szövegdoboz 11">
            <a:extLst>
              <a:ext uri="{FF2B5EF4-FFF2-40B4-BE49-F238E27FC236}">
                <a16:creationId xmlns:a16="http://schemas.microsoft.com/office/drawing/2014/main" id="{07464900-545A-5EEA-2783-E0E0A19687DB}"/>
              </a:ext>
            </a:extLst>
          </p:cNvPr>
          <p:cNvSpPr txBox="1"/>
          <p:nvPr/>
        </p:nvSpPr>
        <p:spPr>
          <a:xfrm>
            <a:off x="9725406" y="4828222"/>
            <a:ext cx="2466594" cy="1477328"/>
          </a:xfrm>
          <a:prstGeom prst="rect">
            <a:avLst/>
          </a:prstGeom>
          <a:noFill/>
        </p:spPr>
        <p:txBody>
          <a:bodyPr wrap="square" rtlCol="0">
            <a:spAutoFit/>
          </a:bodyPr>
          <a:lstStyle/>
          <a:p>
            <a:r>
              <a:rPr lang="en-US" sz="1200" dirty="0">
                <a:solidFill>
                  <a:prstClr val="black"/>
                </a:solidFill>
              </a:rPr>
              <a:t>Josseran L et al. Syndromic surveillance and heat wave morbidity: a pilot study based on emergency departments in France. BMC Med Inform </a:t>
            </a:r>
            <a:r>
              <a:rPr lang="en-US" sz="1200" dirty="0" err="1">
                <a:solidFill>
                  <a:prstClr val="black"/>
                </a:solidFill>
              </a:rPr>
              <a:t>Decis</a:t>
            </a:r>
            <a:r>
              <a:rPr lang="en-US" sz="1200" dirty="0">
                <a:solidFill>
                  <a:prstClr val="black"/>
                </a:solidFill>
              </a:rPr>
              <a:t> </a:t>
            </a:r>
            <a:r>
              <a:rPr lang="en-US" sz="1200" dirty="0" err="1">
                <a:solidFill>
                  <a:prstClr val="black"/>
                </a:solidFill>
              </a:rPr>
              <a:t>Mak</a:t>
            </a:r>
            <a:r>
              <a:rPr lang="en-US" sz="1200" dirty="0">
                <a:solidFill>
                  <a:prstClr val="black"/>
                </a:solidFill>
              </a:rPr>
              <a:t>. 2009 Feb 20;9:14. </a:t>
            </a:r>
            <a:r>
              <a:rPr lang="en-US" sz="1200" dirty="0" err="1">
                <a:solidFill>
                  <a:prstClr val="black"/>
                </a:solidFill>
              </a:rPr>
              <a:t>doi</a:t>
            </a:r>
            <a:r>
              <a:rPr lang="en-US" sz="1200" dirty="0">
                <a:solidFill>
                  <a:prstClr val="black"/>
                </a:solidFill>
              </a:rPr>
              <a:t>: </a:t>
            </a:r>
            <a:r>
              <a:rPr lang="en-US" sz="1200" dirty="0" smtClean="0">
                <a:solidFill>
                  <a:prstClr val="black"/>
                </a:solidFill>
              </a:rPr>
              <a:t>10.1186/14726947-9-14</a:t>
            </a:r>
            <a:r>
              <a:rPr lang="sr" dirty="0"/>
              <a:t>. </a:t>
            </a:r>
          </a:p>
        </p:txBody>
      </p:sp>
    </p:spTree>
    <p:extLst>
      <p:ext uri="{BB962C8B-B14F-4D97-AF65-F5344CB8AC3E}">
        <p14:creationId xmlns:p14="http://schemas.microsoft.com/office/powerpoint/2010/main" val="302237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Tartalom helye 8">
            <a:extLst>
              <a:ext uri="{FF2B5EF4-FFF2-40B4-BE49-F238E27FC236}">
                <a16:creationId xmlns:a16="http://schemas.microsoft.com/office/drawing/2014/main" id="{7A1CB036-DB4B-E608-7673-0118DA1D51CD}"/>
              </a:ext>
            </a:extLst>
          </p:cNvPr>
          <p:cNvPicPr>
            <a:picLocks noGrp="1" noChangeAspect="1"/>
          </p:cNvPicPr>
          <p:nvPr>
            <p:ph idx="1"/>
          </p:nvPr>
        </p:nvPicPr>
        <p:blipFill>
          <a:blip r:embed="rId2"/>
          <a:stretch>
            <a:fillRect/>
          </a:stretch>
        </p:blipFill>
        <p:spPr>
          <a:xfrm>
            <a:off x="147637" y="153009"/>
            <a:ext cx="11896725" cy="5342782"/>
          </a:xfrm>
          <a:prstGeom prst="rect">
            <a:avLst/>
          </a:prstGeom>
        </p:spPr>
      </p:pic>
      <p:sp>
        <p:nvSpPr>
          <p:cNvPr id="13" name="Szövegdoboz 12">
            <a:extLst>
              <a:ext uri="{FF2B5EF4-FFF2-40B4-BE49-F238E27FC236}">
                <a16:creationId xmlns:a16="http://schemas.microsoft.com/office/drawing/2014/main" id="{F01AF295-DA21-9197-FBB1-951DCDDBA1DC}"/>
              </a:ext>
            </a:extLst>
          </p:cNvPr>
          <p:cNvSpPr txBox="1"/>
          <p:nvPr/>
        </p:nvSpPr>
        <p:spPr>
          <a:xfrm>
            <a:off x="147637" y="5495791"/>
            <a:ext cx="11941694" cy="830997"/>
          </a:xfrm>
          <a:prstGeom prst="rect">
            <a:avLst/>
          </a:prstGeom>
          <a:noFill/>
        </p:spPr>
        <p:txBody>
          <a:bodyPr wrap="square" rtlCol="0">
            <a:spAutoFit/>
          </a:bodyPr>
          <a:lstStyle/>
          <a:p>
            <a:pPr algn="ctr" rtl="0"/>
            <a:r>
              <a:rPr lang="en-US" sz="2400" dirty="0" err="1"/>
              <a:t>Sindrom</a:t>
            </a:r>
            <a:r>
              <a:rPr lang="en-US" sz="2400" dirty="0"/>
              <a:t> </a:t>
            </a:r>
            <a:r>
              <a:rPr lang="en-US" sz="2400" dirty="0" err="1"/>
              <a:t>bolesti</a:t>
            </a:r>
            <a:r>
              <a:rPr lang="en-US" sz="2400" dirty="0"/>
              <a:t> </a:t>
            </a:r>
            <a:r>
              <a:rPr lang="en-US" sz="2400" dirty="0" err="1"/>
              <a:t>toplotnog</a:t>
            </a:r>
            <a:r>
              <a:rPr lang="en-US" sz="2400" dirty="0"/>
              <a:t> </a:t>
            </a:r>
            <a:r>
              <a:rPr lang="en-US" sz="2400" dirty="0" err="1"/>
              <a:t>talasa</a:t>
            </a:r>
            <a:r>
              <a:rPr lang="en-US" sz="2400" dirty="0"/>
              <a:t> (</a:t>
            </a:r>
            <a:r>
              <a:rPr lang="en-US" sz="2400" dirty="0" err="1"/>
              <a:t>posete</a:t>
            </a:r>
            <a:r>
              <a:rPr lang="en-US" sz="2400" dirty="0"/>
              <a:t>/</a:t>
            </a:r>
            <a:r>
              <a:rPr lang="en-US" sz="2400" dirty="0" err="1"/>
              <a:t>proporcija</a:t>
            </a:r>
            <a:r>
              <a:rPr lang="en-US" sz="2400" dirty="0"/>
              <a:t>) </a:t>
            </a:r>
            <a:r>
              <a:rPr lang="en-US" sz="2400" dirty="0" err="1"/>
              <a:t>prema</a:t>
            </a:r>
            <a:r>
              <a:rPr lang="en-US" sz="2400" dirty="0"/>
              <a:t> </a:t>
            </a:r>
            <a:r>
              <a:rPr lang="en-US" sz="2400" dirty="0" err="1"/>
              <a:t>starosnoj</a:t>
            </a:r>
            <a:r>
              <a:rPr lang="en-US" sz="2400" dirty="0"/>
              <a:t> </a:t>
            </a:r>
            <a:r>
              <a:rPr lang="en-US" sz="2400" dirty="0" err="1"/>
              <a:t>grupi</a:t>
            </a:r>
            <a:r>
              <a:rPr lang="en-US" sz="2400" dirty="0"/>
              <a:t> </a:t>
            </a:r>
            <a:r>
              <a:rPr lang="en-US" sz="2400" dirty="0" err="1"/>
              <a:t>i</a:t>
            </a:r>
            <a:r>
              <a:rPr lang="en-US" sz="2400" dirty="0"/>
              <a:t> </a:t>
            </a:r>
            <a:r>
              <a:rPr lang="en-US" sz="2400" dirty="0" err="1"/>
              <a:t>periodu</a:t>
            </a:r>
            <a:r>
              <a:rPr lang="en-US" sz="2400" dirty="0"/>
              <a:t>, 49 ED, </a:t>
            </a:r>
            <a:r>
              <a:rPr lang="en-US" sz="2400" dirty="0" err="1"/>
              <a:t>Francuska</a:t>
            </a:r>
            <a:r>
              <a:rPr lang="en-US" sz="2400" dirty="0"/>
              <a:t>, </a:t>
            </a:r>
            <a:r>
              <a:rPr lang="en-US" sz="2400" dirty="0" err="1"/>
              <a:t>leto</a:t>
            </a:r>
            <a:r>
              <a:rPr lang="en-US" sz="2400" dirty="0"/>
              <a:t> 2006.</a:t>
            </a:r>
            <a:endParaRPr lang="hu-HU" sz="2400" dirty="0"/>
          </a:p>
        </p:txBody>
      </p:sp>
    </p:spTree>
    <p:extLst>
      <p:ext uri="{BB962C8B-B14F-4D97-AF65-F5344CB8AC3E}">
        <p14:creationId xmlns:p14="http://schemas.microsoft.com/office/powerpoint/2010/main" val="2434035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rtlCol="0">
            <a:normAutofit/>
          </a:bodyPr>
          <a:lstStyle/>
          <a:p>
            <a:pPr rtl="0"/>
            <a:r>
              <a:rPr lang="it-IT" dirty="0"/>
              <a:t>Zdravstveni rizici usled visoke temperature</a:t>
            </a:r>
            <a:endParaRPr lang="sr" dirty="0"/>
          </a:p>
        </p:txBody>
      </p:sp>
      <p:sp>
        <p:nvSpPr>
          <p:cNvPr id="5" name="Téglalap 4">
            <a:extLst>
              <a:ext uri="{FF2B5EF4-FFF2-40B4-BE49-F238E27FC236}">
                <a16:creationId xmlns:a16="http://schemas.microsoft.com/office/drawing/2014/main" id="{90517D53-C398-494F-0651-4E0ECC7E8964}"/>
              </a:ext>
            </a:extLst>
          </p:cNvPr>
          <p:cNvSpPr/>
          <p:nvPr/>
        </p:nvSpPr>
        <p:spPr>
          <a:xfrm>
            <a:off x="7517330" y="1063112"/>
            <a:ext cx="4572000" cy="3631250"/>
          </a:xfrm>
          <a:prstGeom prst="rect">
            <a:avLst/>
          </a:prstGeom>
        </p:spPr>
        <p:txBody>
          <a:bodyPr rtlCol="0">
            <a:spAutoFit/>
          </a:bodyPr>
          <a:lstStyle/>
          <a:p>
            <a:pPr rtl="0">
              <a:lnSpc>
                <a:spcPct val="150000"/>
              </a:lnSpc>
            </a:pPr>
            <a:r>
              <a:rPr lang="en-US" sz="2600" dirty="0" err="1"/>
              <a:t>Temperatura</a:t>
            </a:r>
            <a:r>
              <a:rPr lang="en-US" sz="2600" dirty="0"/>
              <a:t>, </a:t>
            </a:r>
            <a:r>
              <a:rPr lang="en-US" sz="2600" dirty="0" err="1"/>
              <a:t>toplotni</a:t>
            </a:r>
            <a:r>
              <a:rPr lang="en-US" sz="2600" dirty="0"/>
              <a:t> </a:t>
            </a:r>
            <a:r>
              <a:rPr lang="en-US" sz="2600" dirty="0" err="1"/>
              <a:t>talasi</a:t>
            </a:r>
            <a:r>
              <a:rPr lang="en-US" sz="2600" dirty="0"/>
              <a:t>: </a:t>
            </a:r>
          </a:p>
          <a:p>
            <a:pPr lvl="1">
              <a:lnSpc>
                <a:spcPct val="150000"/>
              </a:lnSpc>
            </a:pPr>
            <a:r>
              <a:rPr lang="en-US" sz="2600" dirty="0" err="1"/>
              <a:t>Kardiovaskularne</a:t>
            </a:r>
            <a:r>
              <a:rPr lang="en-US" sz="2600" dirty="0"/>
              <a:t> </a:t>
            </a:r>
            <a:r>
              <a:rPr lang="en-US" sz="2600" dirty="0" err="1"/>
              <a:t>bolesti</a:t>
            </a:r>
            <a:r>
              <a:rPr lang="en-US" sz="2600" dirty="0"/>
              <a:t>, </a:t>
            </a:r>
          </a:p>
          <a:p>
            <a:pPr lvl="1">
              <a:lnSpc>
                <a:spcPct val="150000"/>
              </a:lnSpc>
            </a:pPr>
            <a:r>
              <a:rPr lang="en-US" sz="2600" dirty="0" err="1"/>
              <a:t>Bolesti</a:t>
            </a:r>
            <a:r>
              <a:rPr lang="en-US" sz="2600" dirty="0"/>
              <a:t> </a:t>
            </a:r>
            <a:r>
              <a:rPr lang="en-US" sz="2600" dirty="0" err="1"/>
              <a:t>disajnih</a:t>
            </a:r>
            <a:r>
              <a:rPr lang="en-US" sz="2600" dirty="0"/>
              <a:t> organa, </a:t>
            </a:r>
          </a:p>
          <a:p>
            <a:pPr lvl="1">
              <a:lnSpc>
                <a:spcPct val="150000"/>
              </a:lnSpc>
            </a:pPr>
            <a:r>
              <a:rPr lang="en-US" sz="2600" b="1" dirty="0" err="1"/>
              <a:t>Bolesti</a:t>
            </a:r>
            <a:r>
              <a:rPr lang="en-US" sz="2600" b="1" dirty="0"/>
              <a:t> </a:t>
            </a:r>
            <a:r>
              <a:rPr lang="en-US" sz="2600" b="1" dirty="0" err="1"/>
              <a:t>bubrega</a:t>
            </a:r>
            <a:r>
              <a:rPr lang="en-US" sz="2600" b="1" dirty="0"/>
              <a:t> </a:t>
            </a:r>
            <a:r>
              <a:rPr lang="en-US" sz="2600" b="1" dirty="0" err="1"/>
              <a:t>i</a:t>
            </a:r>
            <a:r>
              <a:rPr lang="en-US" sz="2600" b="1" dirty="0"/>
              <a:t> </a:t>
            </a:r>
            <a:r>
              <a:rPr lang="en-US" sz="2600" b="1" dirty="0" err="1"/>
              <a:t>metabolički</a:t>
            </a:r>
            <a:r>
              <a:rPr lang="en-US" sz="2600" b="1" dirty="0"/>
              <a:t> </a:t>
            </a:r>
            <a:r>
              <a:rPr lang="en-US" sz="2600" b="1" dirty="0" err="1"/>
              <a:t>poremećaji</a:t>
            </a:r>
            <a:r>
              <a:rPr lang="en-US" sz="2600" b="1" dirty="0"/>
              <a:t> </a:t>
            </a:r>
          </a:p>
          <a:p>
            <a:pPr lvl="1">
              <a:lnSpc>
                <a:spcPct val="150000"/>
              </a:lnSpc>
            </a:pPr>
            <a:r>
              <a:rPr lang="en-US" sz="2600" dirty="0" err="1"/>
              <a:t>Mentalne</a:t>
            </a:r>
            <a:r>
              <a:rPr lang="en-US" sz="2600" dirty="0"/>
              <a:t> </a:t>
            </a:r>
            <a:r>
              <a:rPr lang="en-US" sz="2600" dirty="0" err="1"/>
              <a:t>bolesti</a:t>
            </a:r>
            <a:r>
              <a:rPr lang="en-US" sz="2600" dirty="0"/>
              <a:t> </a:t>
            </a:r>
          </a:p>
        </p:txBody>
      </p:sp>
      <p:pic>
        <p:nvPicPr>
          <p:cNvPr id="6" name="Main graphic">
            <a:extLst>
              <a:ext uri="{FF2B5EF4-FFF2-40B4-BE49-F238E27FC236}">
                <a16:creationId xmlns:a16="http://schemas.microsoft.com/office/drawing/2014/main" id="{4677CABF-A043-B74F-1572-9AB219FDE625}"/>
              </a:ext>
            </a:extLst>
          </p:cNvPr>
          <p:cNvPicPr/>
          <p:nvPr/>
        </p:nvPicPr>
        <p:blipFill>
          <a:blip r:embed="rId2"/>
          <a:stretch/>
        </p:blipFill>
        <p:spPr>
          <a:xfrm>
            <a:off x="192505" y="702644"/>
            <a:ext cx="7153918" cy="5575697"/>
          </a:xfrm>
          <a:prstGeom prst="rect">
            <a:avLst/>
          </a:prstGeom>
          <a:ln>
            <a:noFill/>
          </a:ln>
        </p:spPr>
      </p:pic>
    </p:spTree>
    <p:extLst>
      <p:ext uri="{BB962C8B-B14F-4D97-AF65-F5344CB8AC3E}">
        <p14:creationId xmlns:p14="http://schemas.microsoft.com/office/powerpoint/2010/main" val="1459461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Kép 7">
            <a:extLst>
              <a:ext uri="{FF2B5EF4-FFF2-40B4-BE49-F238E27FC236}">
                <a16:creationId xmlns:a16="http://schemas.microsoft.com/office/drawing/2014/main" id="{0C9F26EE-0B10-7AF0-C83E-79B0AEAC38E1}"/>
              </a:ext>
            </a:extLst>
          </p:cNvPr>
          <p:cNvPicPr>
            <a:picLocks noChangeAspect="1"/>
          </p:cNvPicPr>
          <p:nvPr/>
        </p:nvPicPr>
        <p:blipFill>
          <a:blip r:embed="rId2"/>
          <a:stretch>
            <a:fillRect/>
          </a:stretch>
        </p:blipFill>
        <p:spPr>
          <a:xfrm>
            <a:off x="192505" y="35021"/>
            <a:ext cx="7869578" cy="6270651"/>
          </a:xfrm>
          <a:prstGeom prst="rect">
            <a:avLst/>
          </a:prstGeom>
        </p:spPr>
      </p:pic>
      <p:sp>
        <p:nvSpPr>
          <p:cNvPr id="11" name="Szövegdoboz 10">
            <a:extLst>
              <a:ext uri="{FF2B5EF4-FFF2-40B4-BE49-F238E27FC236}">
                <a16:creationId xmlns:a16="http://schemas.microsoft.com/office/drawing/2014/main" id="{9C4AD21A-72B5-D83C-EFBD-428131D7ED0C}"/>
              </a:ext>
            </a:extLst>
          </p:cNvPr>
          <p:cNvSpPr txBox="1"/>
          <p:nvPr/>
        </p:nvSpPr>
        <p:spPr>
          <a:xfrm>
            <a:off x="8062083" y="1348661"/>
            <a:ext cx="4027247" cy="2454198"/>
          </a:xfrm>
          <a:prstGeom prst="rect">
            <a:avLst/>
          </a:prstGeom>
          <a:noFill/>
        </p:spPr>
        <p:txBody>
          <a:bodyPr wrap="square" rtlCol="0">
            <a:spAutoFit/>
          </a:bodyPr>
          <a:lstStyle/>
          <a:p>
            <a:pPr rtl="0">
              <a:lnSpc>
                <a:spcPct val="130000"/>
              </a:lnSpc>
            </a:pPr>
            <a:r>
              <a:rPr lang="en-US" sz="2400" dirty="0" err="1"/>
              <a:t>Fiziološke</a:t>
            </a:r>
            <a:r>
              <a:rPr lang="en-US" sz="2400" dirty="0"/>
              <a:t> </a:t>
            </a:r>
            <a:r>
              <a:rPr lang="en-US" sz="2400" dirty="0" err="1"/>
              <a:t>promene</a:t>
            </a:r>
            <a:r>
              <a:rPr lang="en-US" sz="2400" dirty="0"/>
              <a:t> </a:t>
            </a:r>
            <a:r>
              <a:rPr lang="en-US" sz="2400" dirty="0" err="1"/>
              <a:t>povezane</a:t>
            </a:r>
            <a:r>
              <a:rPr lang="en-US" sz="2400" dirty="0"/>
              <a:t> </a:t>
            </a:r>
            <a:r>
              <a:rPr lang="en-US" sz="2400" dirty="0" err="1"/>
              <a:t>sa</a:t>
            </a:r>
            <a:r>
              <a:rPr lang="en-US" sz="2400" dirty="0"/>
              <a:t> </a:t>
            </a:r>
            <a:r>
              <a:rPr lang="en-US" sz="2400" dirty="0" err="1"/>
              <a:t>starenjem</a:t>
            </a:r>
            <a:r>
              <a:rPr lang="en-US" sz="2400" dirty="0"/>
              <a:t> </a:t>
            </a:r>
            <a:r>
              <a:rPr lang="en-US" sz="2400" dirty="0" err="1"/>
              <a:t>koje</a:t>
            </a:r>
            <a:r>
              <a:rPr lang="en-US" sz="2400" dirty="0"/>
              <a:t> </a:t>
            </a:r>
            <a:r>
              <a:rPr lang="en-US" sz="2400" dirty="0" err="1"/>
              <a:t>starije</a:t>
            </a:r>
            <a:r>
              <a:rPr lang="en-US" sz="2400" dirty="0"/>
              <a:t> </a:t>
            </a:r>
            <a:r>
              <a:rPr lang="en-US" sz="2400" dirty="0" err="1"/>
              <a:t>odrasle</a:t>
            </a:r>
            <a:r>
              <a:rPr lang="en-US" sz="2400" dirty="0"/>
              <a:t> </a:t>
            </a:r>
            <a:r>
              <a:rPr lang="en-US" sz="2400" dirty="0" err="1"/>
              <a:t>osobe</a:t>
            </a:r>
            <a:r>
              <a:rPr lang="en-US" sz="2400" dirty="0"/>
              <a:t> </a:t>
            </a:r>
            <a:r>
              <a:rPr lang="en-US" sz="2400" dirty="0" err="1"/>
              <a:t>čine</a:t>
            </a:r>
            <a:r>
              <a:rPr lang="en-US" sz="2400" dirty="0"/>
              <a:t> </a:t>
            </a:r>
            <a:r>
              <a:rPr lang="en-US" sz="2400" dirty="0" err="1"/>
              <a:t>podložnijim</a:t>
            </a:r>
            <a:r>
              <a:rPr lang="en-US" sz="2400" dirty="0"/>
              <a:t> </a:t>
            </a:r>
            <a:r>
              <a:rPr lang="en-US" sz="2400" dirty="0" err="1"/>
              <a:t>štetnim</a:t>
            </a:r>
            <a:r>
              <a:rPr lang="en-US" sz="2400" dirty="0"/>
              <a:t> </a:t>
            </a:r>
            <a:r>
              <a:rPr lang="en-US" sz="2400" dirty="0" err="1"/>
              <a:t>efektima</a:t>
            </a:r>
            <a:r>
              <a:rPr lang="en-US" sz="2400" dirty="0"/>
              <a:t> </a:t>
            </a:r>
            <a:r>
              <a:rPr lang="en-US" sz="2400" dirty="0" err="1"/>
              <a:t>nastalim</a:t>
            </a:r>
            <a:r>
              <a:rPr lang="en-US" sz="2400" dirty="0"/>
              <a:t> </a:t>
            </a:r>
            <a:r>
              <a:rPr lang="en-US" sz="2400" dirty="0" err="1"/>
              <a:t>usled</a:t>
            </a:r>
            <a:r>
              <a:rPr lang="en-US" sz="2400" dirty="0"/>
              <a:t> </a:t>
            </a:r>
            <a:r>
              <a:rPr lang="en-US" sz="2400" dirty="0" err="1"/>
              <a:t>klimatskih</a:t>
            </a:r>
            <a:r>
              <a:rPr lang="en-US" sz="2400" dirty="0"/>
              <a:t> </a:t>
            </a:r>
            <a:r>
              <a:rPr lang="en-US" sz="2400" dirty="0" err="1"/>
              <a:t>promena</a:t>
            </a:r>
            <a:endParaRPr lang="hu-HU" sz="2400" dirty="0"/>
          </a:p>
        </p:txBody>
      </p:sp>
      <p:sp>
        <p:nvSpPr>
          <p:cNvPr id="12" name="Szövegdoboz 11">
            <a:extLst>
              <a:ext uri="{FF2B5EF4-FFF2-40B4-BE49-F238E27FC236}">
                <a16:creationId xmlns:a16="http://schemas.microsoft.com/office/drawing/2014/main" id="{AECDC356-5AF5-BCCB-8006-04BEF17AEF6A}"/>
              </a:ext>
            </a:extLst>
          </p:cNvPr>
          <p:cNvSpPr txBox="1"/>
          <p:nvPr/>
        </p:nvSpPr>
        <p:spPr>
          <a:xfrm>
            <a:off x="9359153" y="5997895"/>
            <a:ext cx="2832847" cy="246221"/>
          </a:xfrm>
          <a:prstGeom prst="rect">
            <a:avLst/>
          </a:prstGeom>
          <a:noFill/>
        </p:spPr>
        <p:txBody>
          <a:bodyPr wrap="square" rtlCol="0">
            <a:spAutoFit/>
          </a:bodyPr>
          <a:lstStyle/>
          <a:p>
            <a:pPr algn="r"/>
            <a:r>
              <a:rPr lang="en-US" sz="1000" dirty="0" err="1" smtClean="0"/>
              <a:t>doi</a:t>
            </a:r>
            <a:r>
              <a:rPr lang="en-US" sz="1000" dirty="0"/>
              <a:t>: 10.1007/s11886-022-01693-6. </a:t>
            </a:r>
            <a:endParaRPr lang="hu-HU" sz="1000" dirty="0"/>
          </a:p>
        </p:txBody>
      </p:sp>
    </p:spTree>
    <p:extLst>
      <p:ext uri="{BB962C8B-B14F-4D97-AF65-F5344CB8AC3E}">
        <p14:creationId xmlns:p14="http://schemas.microsoft.com/office/powerpoint/2010/main" val="1065869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a:extLst>
              <a:ext uri="{FF2B5EF4-FFF2-40B4-BE49-F238E27FC236}">
                <a16:creationId xmlns:a16="http://schemas.microsoft.com/office/drawing/2014/main" id="{37291BAF-D31F-0C70-E13C-039A8B287F0E}"/>
              </a:ext>
            </a:extLst>
          </p:cNvPr>
          <p:cNvPicPr>
            <a:picLocks noChangeAspect="1"/>
          </p:cNvPicPr>
          <p:nvPr/>
        </p:nvPicPr>
        <p:blipFill>
          <a:blip r:embed="rId2"/>
          <a:stretch>
            <a:fillRect/>
          </a:stretch>
        </p:blipFill>
        <p:spPr>
          <a:xfrm>
            <a:off x="192505" y="966384"/>
            <a:ext cx="11806990" cy="5260540"/>
          </a:xfrm>
          <a:prstGeom prst="rect">
            <a:avLst/>
          </a:prstGeom>
        </p:spPr>
      </p:pic>
      <p:sp>
        <p:nvSpPr>
          <p:cNvPr id="5" name="Téglalap 4">
            <a:extLst>
              <a:ext uri="{FF2B5EF4-FFF2-40B4-BE49-F238E27FC236}">
                <a16:creationId xmlns:a16="http://schemas.microsoft.com/office/drawing/2014/main" id="{90517D53-C398-494F-0651-4E0ECC7E8964}"/>
              </a:ext>
            </a:extLst>
          </p:cNvPr>
          <p:cNvSpPr/>
          <p:nvPr/>
        </p:nvSpPr>
        <p:spPr>
          <a:xfrm>
            <a:off x="192505" y="60382"/>
            <a:ext cx="11453155" cy="769441"/>
          </a:xfrm>
          <a:prstGeom prst="rect">
            <a:avLst/>
          </a:prstGeom>
        </p:spPr>
        <p:txBody>
          <a:bodyPr wrap="square" rtlCol="0">
            <a:spAutoFit/>
          </a:bodyPr>
          <a:lstStyle/>
          <a:p>
            <a:r>
              <a:rPr lang="hu-HU" sz="2200" b="1" dirty="0" err="1"/>
              <a:t>Fiziologija</a:t>
            </a:r>
            <a:r>
              <a:rPr lang="hu-HU" sz="2200" b="1" dirty="0"/>
              <a:t> i </a:t>
            </a:r>
            <a:r>
              <a:rPr lang="hu-HU" sz="2200" b="1" dirty="0" err="1"/>
              <a:t>patofiziologija</a:t>
            </a:r>
            <a:r>
              <a:rPr lang="hu-HU" sz="2200" b="1" dirty="0"/>
              <a:t> </a:t>
            </a:r>
            <a:r>
              <a:rPr lang="hu-HU" sz="2200" b="1" dirty="0" err="1"/>
              <a:t>bubrega</a:t>
            </a:r>
            <a:r>
              <a:rPr lang="hu-HU" sz="2200" b="1" dirty="0"/>
              <a:t> tokom </a:t>
            </a:r>
            <a:r>
              <a:rPr lang="hu-HU" sz="2200" b="1" dirty="0" err="1"/>
              <a:t>toplotnog</a:t>
            </a:r>
            <a:r>
              <a:rPr lang="hu-HU" sz="2200" b="1" dirty="0"/>
              <a:t> </a:t>
            </a:r>
            <a:r>
              <a:rPr lang="hu-HU" sz="2200" b="1" dirty="0" err="1"/>
              <a:t>stresa</a:t>
            </a:r>
            <a:r>
              <a:rPr lang="hu-HU" sz="2200" b="1" dirty="0"/>
              <a:t> i </a:t>
            </a:r>
            <a:r>
              <a:rPr lang="hu-HU" sz="2200" b="1" dirty="0" err="1"/>
              <a:t>njihova</a:t>
            </a:r>
            <a:r>
              <a:rPr lang="hu-HU" sz="2200" b="1" dirty="0"/>
              <a:t> </a:t>
            </a:r>
            <a:r>
              <a:rPr lang="hu-HU" sz="2200" b="1" dirty="0" err="1"/>
              <a:t>modifikacija</a:t>
            </a:r>
            <a:r>
              <a:rPr lang="hu-HU" sz="2200" b="1" dirty="0"/>
              <a:t> </a:t>
            </a:r>
            <a:r>
              <a:rPr lang="hu-HU" sz="2200" b="1" dirty="0" err="1"/>
              <a:t>usled</a:t>
            </a:r>
            <a:r>
              <a:rPr lang="hu-HU" sz="2200" b="1" dirty="0"/>
              <a:t> </a:t>
            </a:r>
            <a:r>
              <a:rPr lang="hu-HU" sz="2200" b="1" dirty="0" err="1"/>
              <a:t>fizičke</a:t>
            </a:r>
            <a:r>
              <a:rPr lang="hu-HU" sz="2200" b="1" dirty="0"/>
              <a:t> </a:t>
            </a:r>
            <a:r>
              <a:rPr lang="hu-HU" sz="2200" b="1" dirty="0" err="1"/>
              <a:t>aktivnosti</a:t>
            </a:r>
            <a:r>
              <a:rPr lang="hu-HU" sz="2200" b="1" dirty="0"/>
              <a:t>, </a:t>
            </a:r>
            <a:r>
              <a:rPr lang="hu-HU" sz="2200" b="1" dirty="0" err="1"/>
              <a:t>dehidratacije</a:t>
            </a:r>
            <a:r>
              <a:rPr lang="hu-HU" sz="2200" b="1" dirty="0"/>
              <a:t>, </a:t>
            </a:r>
            <a:r>
              <a:rPr lang="hu-HU" sz="2200" b="1" dirty="0" err="1"/>
              <a:t>aklimatizacije</a:t>
            </a:r>
            <a:r>
              <a:rPr lang="hu-HU" sz="2200" b="1" dirty="0"/>
              <a:t> na </a:t>
            </a:r>
            <a:r>
              <a:rPr lang="hu-HU" sz="2200" b="1" dirty="0" err="1"/>
              <a:t>toplotu</a:t>
            </a:r>
            <a:r>
              <a:rPr lang="hu-HU" sz="2200" b="1" dirty="0"/>
              <a:t> i </a:t>
            </a:r>
            <a:r>
              <a:rPr lang="hu-HU" sz="2200" b="1" dirty="0" err="1"/>
              <a:t>starenja</a:t>
            </a:r>
            <a:endParaRPr lang="en-US" sz="2200" b="1" dirty="0"/>
          </a:p>
        </p:txBody>
      </p:sp>
      <p:sp>
        <p:nvSpPr>
          <p:cNvPr id="4" name="Téglalap 3">
            <a:extLst>
              <a:ext uri="{FF2B5EF4-FFF2-40B4-BE49-F238E27FC236}">
                <a16:creationId xmlns:a16="http://schemas.microsoft.com/office/drawing/2014/main" id="{90517D53-C398-494F-0651-4E0ECC7E8964}"/>
              </a:ext>
            </a:extLst>
          </p:cNvPr>
          <p:cNvSpPr/>
          <p:nvPr/>
        </p:nvSpPr>
        <p:spPr>
          <a:xfrm>
            <a:off x="7334050" y="5963474"/>
            <a:ext cx="4857950" cy="307777"/>
          </a:xfrm>
          <a:prstGeom prst="rect">
            <a:avLst/>
          </a:prstGeom>
        </p:spPr>
        <p:txBody>
          <a:bodyPr wrap="square" rtlCol="0">
            <a:spAutoFit/>
          </a:bodyPr>
          <a:lstStyle/>
          <a:p>
            <a:pPr algn="r"/>
            <a:r>
              <a:rPr lang="en-US" sz="1000" dirty="0" err="1" smtClean="0"/>
              <a:t>doi</a:t>
            </a:r>
            <a:r>
              <a:rPr lang="en-US" sz="1000" dirty="0"/>
              <a:t>: 10.1080/23328940.2020.1826841</a:t>
            </a:r>
            <a:r>
              <a:rPr lang="en-US" sz="1400" dirty="0"/>
              <a:t>.</a:t>
            </a:r>
          </a:p>
        </p:txBody>
      </p:sp>
    </p:spTree>
    <p:extLst>
      <p:ext uri="{BB962C8B-B14F-4D97-AF65-F5344CB8AC3E}">
        <p14:creationId xmlns:p14="http://schemas.microsoft.com/office/powerpoint/2010/main" val="3016917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Akutna</a:t>
            </a:r>
            <a:r>
              <a:rPr lang="en-US" dirty="0"/>
              <a:t> </a:t>
            </a:r>
            <a:r>
              <a:rPr lang="en-US" dirty="0" err="1"/>
              <a:t>povreda</a:t>
            </a:r>
            <a:r>
              <a:rPr lang="en-US" dirty="0"/>
              <a:t> </a:t>
            </a:r>
            <a:r>
              <a:rPr lang="en-US" dirty="0" err="1"/>
              <a:t>bubrega</a:t>
            </a:r>
            <a:r>
              <a:rPr lang="en-US" dirty="0"/>
              <a:t> (APB)</a:t>
            </a:r>
            <a:endParaRPr lang="sr" dirty="0"/>
          </a:p>
        </p:txBody>
      </p:sp>
      <p:sp>
        <p:nvSpPr>
          <p:cNvPr id="3" name="Tartalom helye 2"/>
          <p:cNvSpPr>
            <a:spLocks noGrp="1"/>
          </p:cNvSpPr>
          <p:nvPr>
            <p:ph idx="1"/>
          </p:nvPr>
        </p:nvSpPr>
        <p:spPr>
          <a:xfrm>
            <a:off x="259882" y="1047069"/>
            <a:ext cx="11627318" cy="5372985"/>
          </a:xfrm>
        </p:spPr>
        <p:txBody>
          <a:bodyPr rtlCol="0">
            <a:normAutofit fontScale="85000" lnSpcReduction="10000"/>
          </a:bodyPr>
          <a:lstStyle/>
          <a:p>
            <a:pPr marL="0" lvl="0" indent="0" fontAlgn="base">
              <a:buNone/>
            </a:pPr>
            <a:r>
              <a:rPr lang="sr-Latn-RS" sz="2600" b="1" dirty="0" smtClean="0"/>
              <a:t>Akutna </a:t>
            </a:r>
            <a:r>
              <a:rPr lang="sr-Latn-RS" sz="2600" b="1" dirty="0"/>
              <a:t>povreda bubrega (A</a:t>
            </a:r>
            <a:r>
              <a:rPr lang="sr-Cyrl-RS" sz="2600" b="1" dirty="0"/>
              <a:t>PB</a:t>
            </a:r>
            <a:r>
              <a:rPr lang="sr-Latn-RS" sz="2600" b="1" dirty="0"/>
              <a:t>) se definiše kao brzo (</a:t>
            </a:r>
            <a:r>
              <a:rPr lang="sr-Cyrl-RS" sz="2600" b="1" dirty="0"/>
              <a:t>nekoliko </a:t>
            </a:r>
            <a:r>
              <a:rPr lang="sr-Latn-RS" sz="2600" b="1" dirty="0"/>
              <a:t>sati do dana) smanjenje funkcije </a:t>
            </a:r>
            <a:r>
              <a:rPr lang="sr-Latn-RS" sz="2600" b="1" dirty="0" smtClean="0"/>
              <a:t>bubrega</a:t>
            </a:r>
            <a:endParaRPr lang="en-US" sz="2600" dirty="0" smtClean="0"/>
          </a:p>
          <a:p>
            <a:pPr marL="0" indent="0">
              <a:buNone/>
            </a:pPr>
            <a:r>
              <a:rPr lang="sr-Latn-RS" sz="2600" dirty="0" smtClean="0"/>
              <a:t>A</a:t>
            </a:r>
            <a:r>
              <a:rPr lang="sr-Cyrl-RS" sz="2600" dirty="0" smtClean="0"/>
              <a:t>PB</a:t>
            </a:r>
            <a:r>
              <a:rPr lang="sr-Latn-RS" sz="2600" dirty="0" smtClean="0"/>
              <a:t> predstavlja širok spektar patofizioloških odgovora različite težine i uzroka:</a:t>
            </a:r>
            <a:endParaRPr lang="en-US" sz="2600" dirty="0" smtClean="0"/>
          </a:p>
          <a:p>
            <a:pPr lvl="2">
              <a:lnSpc>
                <a:spcPct val="120000"/>
              </a:lnSpc>
              <a:spcAft>
                <a:spcPts val="1000"/>
              </a:spcAft>
            </a:pPr>
            <a:r>
              <a:rPr lang="sr-Latn-RS" sz="2200" dirty="0" smtClean="0"/>
              <a:t>Smanjenje </a:t>
            </a:r>
            <a:r>
              <a:rPr lang="sr-Latn-RS" sz="2200" dirty="0"/>
              <a:t>brzine glomerularne filtracije (GFR)</a:t>
            </a:r>
            <a:endParaRPr lang="en-US" sz="2200" dirty="0"/>
          </a:p>
          <a:p>
            <a:pPr lvl="2">
              <a:lnSpc>
                <a:spcPct val="120000"/>
              </a:lnSpc>
              <a:spcAft>
                <a:spcPts val="1000"/>
              </a:spcAft>
            </a:pPr>
            <a:r>
              <a:rPr lang="sr-Latn-RS" sz="2200" dirty="0"/>
              <a:t>Povećane koncentracije proizvoda metabolizma azota (kreatinin, urea)</a:t>
            </a:r>
            <a:endParaRPr lang="en-US" sz="2200" dirty="0"/>
          </a:p>
          <a:p>
            <a:pPr lvl="2">
              <a:lnSpc>
                <a:spcPct val="120000"/>
              </a:lnSpc>
              <a:spcAft>
                <a:spcPts val="1000"/>
              </a:spcAft>
            </a:pPr>
            <a:r>
              <a:rPr lang="sr-Latn-RS" sz="2200" dirty="0"/>
              <a:t>Manifestuje se smanjenim izlučivanjem </a:t>
            </a:r>
            <a:r>
              <a:rPr lang="sr-Latn-RS" sz="2200" dirty="0" smtClean="0"/>
              <a:t>urina</a:t>
            </a:r>
          </a:p>
          <a:p>
            <a:pPr marL="0" indent="0" fontAlgn="base">
              <a:spcBef>
                <a:spcPts val="2500"/>
              </a:spcBef>
              <a:buNone/>
            </a:pPr>
            <a:r>
              <a:rPr lang="sr-Latn-RS" sz="2600" dirty="0"/>
              <a:t>A</a:t>
            </a:r>
            <a:r>
              <a:rPr lang="sr-Cyrl-RS" sz="2600" dirty="0"/>
              <a:t>PB</a:t>
            </a:r>
            <a:r>
              <a:rPr lang="sr-Latn-RS" sz="2600" dirty="0"/>
              <a:t> je zamenio stariju terminologiju akutne bubrežne insuficijencije (A</a:t>
            </a:r>
            <a:r>
              <a:rPr lang="sr-Cyrl-RS" sz="2600" dirty="0"/>
              <a:t>BI</a:t>
            </a:r>
            <a:r>
              <a:rPr lang="sr-Latn-RS" sz="2600" dirty="0"/>
              <a:t>)</a:t>
            </a:r>
            <a:endParaRPr lang="en-US" sz="2600" dirty="0"/>
          </a:p>
          <a:p>
            <a:pPr lvl="1">
              <a:lnSpc>
                <a:spcPct val="120000"/>
              </a:lnSpc>
            </a:pPr>
            <a:r>
              <a:rPr lang="sr-Latn-RS" sz="2400" dirty="0"/>
              <a:t>A</a:t>
            </a:r>
            <a:r>
              <a:rPr lang="sr-Cyrl-RS" sz="2400" dirty="0"/>
              <a:t>PB </a:t>
            </a:r>
            <a:r>
              <a:rPr lang="sr-Latn-RS" sz="2400" dirty="0"/>
              <a:t>bolje odražava da čak i mala i prolazna smanjenja funkcije bubrega mogu dovesti do štetnih ishoda</a:t>
            </a:r>
            <a:endParaRPr lang="en-US" sz="2400" dirty="0"/>
          </a:p>
          <a:p>
            <a:pPr lvl="1" fontAlgn="base">
              <a:lnSpc>
                <a:spcPct val="120000"/>
              </a:lnSpc>
            </a:pPr>
            <a:r>
              <a:rPr lang="sr-Latn-RS" sz="2400" dirty="0"/>
              <a:t>Čak i brzi oporavak (≤2 dana) od jedne epizode ​​A</a:t>
            </a:r>
            <a:r>
              <a:rPr lang="sr-Cyrl-RS" sz="2400" dirty="0"/>
              <a:t>PB</a:t>
            </a:r>
            <a:r>
              <a:rPr lang="sr-Latn-RS" sz="2400" dirty="0"/>
              <a:t> stadijuma 1 povezan je sa </a:t>
            </a:r>
            <a:r>
              <a:rPr lang="sr-Latn-RS" sz="2400" b="1" dirty="0"/>
              <a:t>43% povećanim rizikom </a:t>
            </a:r>
            <a:r>
              <a:rPr lang="sr-Latn-RS" sz="2400" dirty="0"/>
              <a:t>od 3</a:t>
            </a:r>
            <a:r>
              <a:rPr lang="sr-Cyrl-RS" sz="2400" dirty="0"/>
              <a:t>. ili većeg </a:t>
            </a:r>
            <a:r>
              <a:rPr lang="sr-Latn-RS" sz="2400" dirty="0"/>
              <a:t>stadijuma  </a:t>
            </a:r>
            <a:r>
              <a:rPr lang="sr-Cyrl-RS" sz="2400" dirty="0"/>
              <a:t>HBB</a:t>
            </a:r>
            <a:r>
              <a:rPr lang="sr-Latn-RS" sz="2400" dirty="0"/>
              <a:t> u roku od jedne godine</a:t>
            </a:r>
            <a:endParaRPr lang="en-US" sz="2400" dirty="0"/>
          </a:p>
          <a:p>
            <a:pPr>
              <a:lnSpc>
                <a:spcPct val="120000"/>
              </a:lnSpc>
            </a:pPr>
            <a:endParaRPr lang="en-US" sz="2400" dirty="0"/>
          </a:p>
          <a:p>
            <a:pPr rtl="0"/>
            <a:endParaRPr lang="en-US" dirty="0"/>
          </a:p>
          <a:p>
            <a:pPr rtl="0"/>
            <a:endParaRPr lang="en-US" dirty="0"/>
          </a:p>
        </p:txBody>
      </p:sp>
    </p:spTree>
    <p:extLst>
      <p:ext uri="{BB962C8B-B14F-4D97-AF65-F5344CB8AC3E}">
        <p14:creationId xmlns:p14="http://schemas.microsoft.com/office/powerpoint/2010/main" val="25807195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pl-PL" dirty="0"/>
              <a:t>Bolest kamenaca u bubregu (BKB)</a:t>
            </a:r>
            <a:endParaRPr lang="sr" dirty="0"/>
          </a:p>
        </p:txBody>
      </p:sp>
      <p:sp>
        <p:nvSpPr>
          <p:cNvPr id="3" name="Tartalom helye 2"/>
          <p:cNvSpPr>
            <a:spLocks noGrp="1"/>
          </p:cNvSpPr>
          <p:nvPr>
            <p:ph idx="1"/>
          </p:nvPr>
        </p:nvSpPr>
        <p:spPr>
          <a:xfrm>
            <a:off x="192505" y="1509623"/>
            <a:ext cx="11694695" cy="4796049"/>
          </a:xfrm>
        </p:spPr>
        <p:txBody>
          <a:bodyPr rtlCol="0">
            <a:normAutofit/>
          </a:bodyPr>
          <a:lstStyle/>
          <a:p>
            <a:pPr fontAlgn="base"/>
            <a:r>
              <a:rPr lang="sr-Latn-RS" b="1" dirty="0"/>
              <a:t>Sve veća prevalencija </a:t>
            </a:r>
            <a:r>
              <a:rPr lang="sr-Latn-RS" dirty="0"/>
              <a:t>u skoro svim oblastima sveta</a:t>
            </a:r>
            <a:endParaRPr lang="en-US" dirty="0"/>
          </a:p>
          <a:p>
            <a:pPr lvl="0" fontAlgn="base"/>
            <a:r>
              <a:rPr lang="sr-Latn-RS" dirty="0"/>
              <a:t>Prevalencija </a:t>
            </a:r>
            <a:r>
              <a:rPr lang="sr-Latn-RS" b="1" dirty="0"/>
              <a:t>kod muškaraca je stabilna </a:t>
            </a:r>
            <a:r>
              <a:rPr lang="sr-Latn-RS" dirty="0"/>
              <a:t>tokom poslednje decenije (11,6% tokom 2007–2008 i 11,9% tokom 2017–2018) </a:t>
            </a:r>
            <a:endParaRPr lang="en-US" dirty="0"/>
          </a:p>
          <a:p>
            <a:pPr lvl="0" fontAlgn="base"/>
            <a:r>
              <a:rPr lang="sr-Latn-RS" dirty="0"/>
              <a:t>Ali </a:t>
            </a:r>
            <a:r>
              <a:rPr lang="sr-Latn-RS" b="1" dirty="0"/>
              <a:t>je porastao kod žena </a:t>
            </a:r>
            <a:r>
              <a:rPr lang="sr-Latn-RS" dirty="0"/>
              <a:t>(sa 6,5% tokom 2007–2008 na 9,4% tokom 2017–2018)</a:t>
            </a:r>
            <a:endParaRPr lang="en-US" dirty="0"/>
          </a:p>
          <a:p>
            <a:pPr lvl="0" fontAlgn="base"/>
            <a:r>
              <a:rPr lang="sr-Cyrl-RS" dirty="0"/>
              <a:t>BKB</a:t>
            </a:r>
            <a:r>
              <a:rPr lang="sr-Latn-RS" dirty="0"/>
              <a:t> se javlja u širokom rasponu uzrasta, uključujući decu, adolescente i odrasle</a:t>
            </a:r>
            <a:endParaRPr lang="en-US" dirty="0"/>
          </a:p>
          <a:p>
            <a:pPr lvl="0" fontAlgn="base"/>
            <a:r>
              <a:rPr lang="sr-Latn-RS" dirty="0"/>
              <a:t>Pacijenti koji žive u područjima sa niskim indeksom ljudskog razvoja skloniji su razvoju struvitnih kamenaca</a:t>
            </a:r>
            <a:endParaRPr lang="en-US" dirty="0"/>
          </a:p>
          <a:p>
            <a:pPr lvl="1"/>
            <a:r>
              <a:rPr lang="sr-Latn-RS" sz="2200" dirty="0"/>
              <a:t>Zbog slabije dostupnosti zdravstvene zaštite</a:t>
            </a:r>
            <a:endParaRPr lang="en-US" sz="2200" dirty="0"/>
          </a:p>
        </p:txBody>
      </p:sp>
    </p:spTree>
    <p:extLst>
      <p:ext uri="{BB962C8B-B14F-4D97-AF65-F5344CB8AC3E}">
        <p14:creationId xmlns:p14="http://schemas.microsoft.com/office/powerpoint/2010/main" val="294343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pl-PL" dirty="0"/>
              <a:t>Bolest kamena u bubregu (BKB)</a:t>
            </a:r>
            <a:endParaRPr lang="sr" dirty="0"/>
          </a:p>
        </p:txBody>
      </p:sp>
      <p:sp>
        <p:nvSpPr>
          <p:cNvPr id="3" name="Tartalom helye 2"/>
          <p:cNvSpPr>
            <a:spLocks noGrp="1"/>
          </p:cNvSpPr>
          <p:nvPr>
            <p:ph idx="1"/>
          </p:nvPr>
        </p:nvSpPr>
        <p:spPr>
          <a:xfrm>
            <a:off x="508958" y="1932317"/>
            <a:ext cx="11378242" cy="4373355"/>
          </a:xfrm>
        </p:spPr>
        <p:txBody>
          <a:bodyPr rtlCol="0">
            <a:normAutofit/>
          </a:bodyPr>
          <a:lstStyle/>
          <a:p>
            <a:pPr lvl="0" fontAlgn="base"/>
            <a:r>
              <a:rPr lang="sr-Latn-RS" sz="2400" dirty="0"/>
              <a:t>Toplotni stres i dehidracija takođe imaju ulogu u formiranju </a:t>
            </a:r>
            <a:r>
              <a:rPr lang="sr-Latn-RS" sz="2400" b="1" dirty="0"/>
              <a:t>kamena u bubregu </a:t>
            </a:r>
            <a:endParaRPr lang="en-US" sz="2400" dirty="0"/>
          </a:p>
          <a:p>
            <a:pPr lvl="1"/>
            <a:r>
              <a:rPr lang="sr-Latn-RS" sz="2200" dirty="0"/>
              <a:t>Povećanje temperature dovodi do povećanog broja prijema </a:t>
            </a:r>
            <a:r>
              <a:rPr lang="sr-Cyrl-RS" sz="2200" dirty="0"/>
              <a:t>u</a:t>
            </a:r>
            <a:r>
              <a:rPr lang="sr-Latn-RS" sz="2200" dirty="0"/>
              <a:t> hitn</a:t>
            </a:r>
            <a:r>
              <a:rPr lang="sr-Cyrl-RS" sz="2200" dirty="0"/>
              <a:t>oj</a:t>
            </a:r>
            <a:r>
              <a:rPr lang="sr-Latn-RS" sz="2200" dirty="0"/>
              <a:t> pomoć</a:t>
            </a:r>
            <a:r>
              <a:rPr lang="sr-Cyrl-RS" sz="2200" dirty="0"/>
              <a:t>i</a:t>
            </a:r>
            <a:endParaRPr lang="en-US" sz="2200" dirty="0"/>
          </a:p>
          <a:p>
            <a:pPr lvl="1"/>
            <a:r>
              <a:rPr lang="sr-Latn-RS" sz="2200" dirty="0"/>
              <a:t>Toplotni stres i dehidracija predisponiraju koncentraciju urina i male količine urina koji povećavaju rizik od kamenca</a:t>
            </a:r>
            <a:endParaRPr lang="en-US" sz="2200" dirty="0"/>
          </a:p>
          <a:p>
            <a:pPr lvl="1"/>
            <a:endParaRPr lang="en-US" sz="2200" dirty="0"/>
          </a:p>
          <a:p>
            <a:pPr lvl="0" fontAlgn="base"/>
            <a:r>
              <a:rPr lang="sr-Latn-RS" sz="2400" b="1" dirty="0"/>
              <a:t>U kombinaciji sa toplotom, visoka relativna vlažnost </a:t>
            </a:r>
            <a:r>
              <a:rPr lang="sr-Latn-RS" sz="2400" dirty="0"/>
              <a:t>je faktor rizika</a:t>
            </a:r>
            <a:endParaRPr lang="en-US" sz="2400" dirty="0"/>
          </a:p>
        </p:txBody>
      </p:sp>
    </p:spTree>
    <p:extLst>
      <p:ext uri="{BB962C8B-B14F-4D97-AF65-F5344CB8AC3E}">
        <p14:creationId xmlns:p14="http://schemas.microsoft.com/office/powerpoint/2010/main" val="1193967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pl-PL" dirty="0"/>
              <a:t>Bolest kamena u bubregu (KSD)</a:t>
            </a:r>
            <a:endParaRPr lang="sr" dirty="0"/>
          </a:p>
        </p:txBody>
      </p:sp>
      <p:sp>
        <p:nvSpPr>
          <p:cNvPr id="3" name="Tartalom helye 2"/>
          <p:cNvSpPr>
            <a:spLocks noGrp="1"/>
          </p:cNvSpPr>
          <p:nvPr>
            <p:ph idx="1"/>
          </p:nvPr>
        </p:nvSpPr>
        <p:spPr>
          <a:xfrm>
            <a:off x="192505" y="2130725"/>
            <a:ext cx="11694695" cy="4174947"/>
          </a:xfrm>
        </p:spPr>
        <p:txBody>
          <a:bodyPr rtlCol="0">
            <a:normAutofit/>
          </a:bodyPr>
          <a:lstStyle/>
          <a:p>
            <a:pPr lvl="0">
              <a:lnSpc>
                <a:spcPct val="120000"/>
              </a:lnSpc>
            </a:pPr>
            <a:r>
              <a:rPr lang="sr-Latn-RS" sz="2400" dirty="0"/>
              <a:t>Više </a:t>
            </a:r>
            <a:r>
              <a:rPr lang="sr-Cyrl-RS" sz="2400" dirty="0"/>
              <a:t>prosečne</a:t>
            </a:r>
            <a:r>
              <a:rPr lang="sr-Latn-RS" sz="2400" dirty="0"/>
              <a:t> temperature u toploj sezoni bile su povezane sa značajnim povećanjem prijema</a:t>
            </a:r>
            <a:r>
              <a:rPr lang="sr-Cyrl-RS" sz="2400" dirty="0"/>
              <a:t> pacijenata</a:t>
            </a:r>
            <a:r>
              <a:rPr lang="sr-Latn-RS" sz="2400" dirty="0"/>
              <a:t> za </a:t>
            </a:r>
            <a:r>
              <a:rPr lang="en-US" sz="2400" dirty="0"/>
              <a:t>KSD</a:t>
            </a:r>
            <a:r>
              <a:rPr lang="sr-Latn-RS" sz="2400" dirty="0"/>
              <a:t> od 15,2% (95% </a:t>
            </a:r>
            <a:r>
              <a:rPr lang="en-US" sz="2400" dirty="0"/>
              <a:t>CI</a:t>
            </a:r>
            <a:r>
              <a:rPr lang="sr-Latn-RS" sz="2400" dirty="0"/>
              <a:t>: 10.3, 20.4) (</a:t>
            </a:r>
            <a:r>
              <a:rPr lang="en-US" sz="2400" u="sng" dirty="0" err="1">
                <a:hlinkClick r:id="rId2"/>
              </a:rPr>
              <a:t>Malig</a:t>
            </a:r>
            <a:r>
              <a:rPr lang="en-US" sz="2400" u="sng" dirty="0">
                <a:hlinkClick r:id="rId2"/>
              </a:rPr>
              <a:t> </a:t>
            </a:r>
            <a:r>
              <a:rPr lang="sr-Cyrl-RS" sz="2400" u="sng" dirty="0">
                <a:hlinkClick r:id="rId2"/>
              </a:rPr>
              <a:t>i sar., 2019.</a:t>
            </a:r>
            <a:r>
              <a:rPr lang="sr-Latn-RS" sz="2400" dirty="0"/>
              <a:t>)</a:t>
            </a:r>
            <a:endParaRPr lang="en-US" sz="2400" dirty="0"/>
          </a:p>
          <a:p>
            <a:pPr lvl="0"/>
            <a:endParaRPr lang="en-US" sz="2400" dirty="0"/>
          </a:p>
          <a:p>
            <a:pPr lvl="0">
              <a:lnSpc>
                <a:spcPct val="120000"/>
              </a:lnSpc>
            </a:pPr>
            <a:r>
              <a:rPr lang="sr-Latn-RS" sz="2400" dirty="0"/>
              <a:t>Kumulativni </a:t>
            </a:r>
            <a:r>
              <a:rPr lang="en-US" sz="2400" dirty="0"/>
              <a:t>RR</a:t>
            </a:r>
            <a:r>
              <a:rPr lang="sr-Latn-RS" sz="2400" dirty="0"/>
              <a:t> za dnevnu srednju temperaturu od 30 °</a:t>
            </a:r>
            <a:r>
              <a:rPr lang="en-US" sz="2400" dirty="0"/>
              <a:t>C</a:t>
            </a:r>
            <a:r>
              <a:rPr lang="sr-Latn-RS" sz="2400" dirty="0"/>
              <a:t> naspram 10 °</a:t>
            </a:r>
            <a:r>
              <a:rPr lang="en-US" sz="2400" dirty="0"/>
              <a:t>C</a:t>
            </a:r>
            <a:r>
              <a:rPr lang="sr-Latn-RS" sz="2400" dirty="0"/>
              <a:t> bio je između 1,11 (95% </a:t>
            </a:r>
            <a:r>
              <a:rPr lang="en-US" sz="2400" dirty="0"/>
              <a:t>CI</a:t>
            </a:r>
            <a:r>
              <a:rPr lang="sr-Latn-RS" sz="2400" dirty="0"/>
              <a:t>: </a:t>
            </a:r>
            <a:r>
              <a:rPr lang="sr-Latn-RS" sz="2400" dirty="0" smtClean="0"/>
              <a:t>0,73-1,68</a:t>
            </a:r>
            <a:r>
              <a:rPr lang="sr-Latn-RS" sz="2400" dirty="0"/>
              <a:t>) i 1,47 (95% </a:t>
            </a:r>
            <a:r>
              <a:rPr lang="en-US" sz="2400" dirty="0"/>
              <a:t>CI</a:t>
            </a:r>
            <a:r>
              <a:rPr lang="sr-Latn-RS" sz="2400" dirty="0"/>
              <a:t>: </a:t>
            </a:r>
            <a:r>
              <a:rPr lang="sr-Latn-RS" sz="2400" dirty="0" smtClean="0"/>
              <a:t>1,00-2,17</a:t>
            </a:r>
            <a:r>
              <a:rPr lang="sr-Latn-RS" sz="2400" dirty="0"/>
              <a:t>), najjača veza između </a:t>
            </a:r>
            <a:r>
              <a:rPr lang="en-US" sz="2400" dirty="0"/>
              <a:t>KSD</a:t>
            </a:r>
            <a:r>
              <a:rPr lang="sr-Latn-RS" sz="2400" dirty="0"/>
              <a:t> i srednje dnevne temperature procenjena je za kašnjenje od ≤3 dana. (</a:t>
            </a:r>
            <a:r>
              <a:rPr lang="en-US" sz="2400" u="sng" dirty="0">
                <a:hlinkClick r:id="rId3"/>
              </a:rPr>
              <a:t>Tasian </a:t>
            </a:r>
            <a:r>
              <a:rPr lang="sr-Cyrl-RS" sz="2400" u="sng" dirty="0">
                <a:hlinkClick r:id="rId3"/>
              </a:rPr>
              <a:t>i sar., 2014</a:t>
            </a:r>
            <a:r>
              <a:rPr lang="sr-Latn-RS" sz="2400" dirty="0"/>
              <a:t>)</a:t>
            </a:r>
            <a:endParaRPr lang="en-US" sz="2400" dirty="0"/>
          </a:p>
          <a:p>
            <a:pPr marL="0" indent="0">
              <a:buNone/>
            </a:pPr>
            <a:endParaRPr lang="en-US" dirty="0"/>
          </a:p>
          <a:p>
            <a:pPr rtl="0"/>
            <a:endParaRPr lang="en-US" sz="3200" dirty="0"/>
          </a:p>
          <a:p>
            <a:pPr rtl="0"/>
            <a:endParaRPr lang="en-US" sz="3200" dirty="0"/>
          </a:p>
        </p:txBody>
      </p:sp>
    </p:spTree>
    <p:extLst>
      <p:ext uri="{BB962C8B-B14F-4D97-AF65-F5344CB8AC3E}">
        <p14:creationId xmlns:p14="http://schemas.microsoft.com/office/powerpoint/2010/main" val="5229729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484517" y="1355276"/>
            <a:ext cx="11222966" cy="2387600"/>
          </a:xfrm>
        </p:spPr>
        <p:txBody>
          <a:bodyPr rtlCol="0">
            <a:noAutofit/>
          </a:bodyPr>
          <a:lstStyle/>
          <a:p>
            <a:pPr marL="0" marR="0" algn="ctr">
              <a:lnSpc>
                <a:spcPct val="110000"/>
              </a:lnSpc>
              <a:spcBef>
                <a:spcPts val="0"/>
              </a:spcBef>
              <a:spcAft>
                <a:spcPts val="0"/>
              </a:spcAft>
            </a:pPr>
            <a:r>
              <a:rPr lang="sr-Cyrl-RS" sz="5400" kern="1200" dirty="0">
                <a:solidFill>
                  <a:srgbClr val="000000"/>
                </a:solidFill>
                <a:effectLst/>
                <a:ea typeface="Times New Roman" panose="02020603050405020304" pitchFamily="18" charset="0"/>
                <a:cs typeface="Times New Roman" panose="02020603050405020304" pitchFamily="18" charset="0"/>
              </a:rPr>
              <a:t>Uti</a:t>
            </a:r>
            <a:r>
              <a:rPr lang="sr-Latn-RS" sz="5400" kern="1200" dirty="0">
                <a:solidFill>
                  <a:srgbClr val="000000"/>
                </a:solidFill>
                <a:effectLst/>
                <a:ea typeface="Times New Roman" panose="02020603050405020304" pitchFamily="18" charset="0"/>
                <a:cs typeface="Times New Roman" panose="02020603050405020304" pitchFamily="18" charset="0"/>
              </a:rPr>
              <a:t>caj </a:t>
            </a:r>
            <a:r>
              <a:rPr lang="sr-Latn-RS" sz="5400" kern="1200" dirty="0" smtClean="0">
                <a:solidFill>
                  <a:srgbClr val="000000"/>
                </a:solidFill>
                <a:effectLst/>
                <a:ea typeface="Times New Roman" panose="02020603050405020304" pitchFamily="18" charset="0"/>
                <a:cs typeface="Times New Roman" panose="02020603050405020304" pitchFamily="18" charset="0"/>
              </a:rPr>
              <a:t>temperature</a:t>
            </a:r>
            <a:br>
              <a:rPr lang="sr-Latn-RS" sz="5400" kern="1200" dirty="0" smtClean="0">
                <a:solidFill>
                  <a:srgbClr val="000000"/>
                </a:solidFill>
                <a:effectLst/>
                <a:ea typeface="Times New Roman" panose="02020603050405020304" pitchFamily="18" charset="0"/>
                <a:cs typeface="Times New Roman" panose="02020603050405020304" pitchFamily="18" charset="0"/>
              </a:rPr>
            </a:br>
            <a:r>
              <a:rPr lang="sr-Latn-RS" sz="5400" kern="1200" dirty="0" smtClean="0">
                <a:solidFill>
                  <a:srgbClr val="000000"/>
                </a:solidFill>
                <a:effectLst/>
                <a:ea typeface="Times New Roman" panose="02020603050405020304" pitchFamily="18" charset="0"/>
                <a:cs typeface="Times New Roman" panose="02020603050405020304" pitchFamily="18" charset="0"/>
              </a:rPr>
              <a:t>na </a:t>
            </a:r>
            <a:r>
              <a:rPr lang="sr-Latn-RS" sz="5400" kern="1200" dirty="0">
                <a:solidFill>
                  <a:srgbClr val="000000"/>
                </a:solidFill>
                <a:effectLst/>
                <a:ea typeface="Times New Roman" panose="02020603050405020304" pitchFamily="18" charset="0"/>
                <a:cs typeface="Times New Roman" panose="02020603050405020304" pitchFamily="18" charset="0"/>
              </a:rPr>
              <a:t>funkciju bubrega i bubrežne bolesti </a:t>
            </a:r>
            <a:endParaRPr lang="en-US" sz="5400" kern="1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07852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pl-PL" dirty="0"/>
              <a:t>Bolest kamen</a:t>
            </a:r>
            <a:r>
              <a:rPr lang="en-US" dirty="0"/>
              <a:t>a</a:t>
            </a:r>
            <a:r>
              <a:rPr lang="pl-PL" dirty="0"/>
              <a:t> u bubregu (KSD)</a:t>
            </a:r>
            <a:endParaRPr lang="sr" dirty="0"/>
          </a:p>
        </p:txBody>
      </p:sp>
      <p:sp>
        <p:nvSpPr>
          <p:cNvPr id="3" name="Tartalom helye 2"/>
          <p:cNvSpPr>
            <a:spLocks noGrp="1"/>
          </p:cNvSpPr>
          <p:nvPr>
            <p:ph idx="1"/>
          </p:nvPr>
        </p:nvSpPr>
        <p:spPr>
          <a:xfrm>
            <a:off x="192505" y="2165230"/>
            <a:ext cx="11694695" cy="4140442"/>
          </a:xfrm>
        </p:spPr>
        <p:txBody>
          <a:bodyPr rtlCol="0">
            <a:normAutofit/>
          </a:bodyPr>
          <a:lstStyle/>
          <a:p>
            <a:pPr lvl="0">
              <a:lnSpc>
                <a:spcPct val="120000"/>
              </a:lnSpc>
            </a:pPr>
            <a:r>
              <a:rPr lang="sr-Latn-RS" sz="2400" dirty="0"/>
              <a:t>U poređenju sa 10 °</a:t>
            </a:r>
            <a:r>
              <a:rPr lang="en-US" sz="2400" dirty="0"/>
              <a:t>C</a:t>
            </a:r>
            <a:r>
              <a:rPr lang="sr-Latn-RS" sz="2400" dirty="0"/>
              <a:t>, dnevne temperature vlažnog termometra na 99. percentilu bile su povezane sa većim povećanjem </a:t>
            </a:r>
            <a:r>
              <a:rPr lang="en-US" sz="2400" dirty="0"/>
              <a:t>RR </a:t>
            </a:r>
            <a:r>
              <a:rPr lang="sr-Cyrl-RS" sz="2400" dirty="0"/>
              <a:t>BKB</a:t>
            </a:r>
            <a:r>
              <a:rPr lang="sr-Latn-RS" sz="2400" dirty="0"/>
              <a:t> tokom 10 dana za muškarce (</a:t>
            </a:r>
            <a:r>
              <a:rPr lang="en-US" sz="2400" dirty="0"/>
              <a:t>RR</a:t>
            </a:r>
            <a:r>
              <a:rPr lang="sr-Latn-RS" sz="2400" dirty="0"/>
              <a:t> 1,73, 95% </a:t>
            </a:r>
            <a:r>
              <a:rPr lang="en-US" sz="2400" dirty="0"/>
              <a:t>CI</a:t>
            </a:r>
            <a:r>
              <a:rPr lang="sr-Latn-RS" sz="2400" dirty="0"/>
              <a:t>: </a:t>
            </a:r>
            <a:r>
              <a:rPr lang="sr-Latn-RS" sz="2400" dirty="0" smtClean="0"/>
              <a:t>1,56-1,91</a:t>
            </a:r>
            <a:r>
              <a:rPr lang="sr-Latn-RS" sz="2400" dirty="0"/>
              <a:t>) nego za žene (</a:t>
            </a:r>
            <a:r>
              <a:rPr lang="en-US" sz="2400" dirty="0"/>
              <a:t>RR</a:t>
            </a:r>
            <a:r>
              <a:rPr lang="sr-Latn-RS" sz="2400" dirty="0"/>
              <a:t> 1,15, 95% </a:t>
            </a:r>
            <a:r>
              <a:rPr lang="en-US" sz="2400" dirty="0"/>
              <a:t>CI</a:t>
            </a:r>
            <a:r>
              <a:rPr lang="sr-Latn-RS" sz="2400" dirty="0"/>
              <a:t>: </a:t>
            </a:r>
            <a:r>
              <a:rPr lang="sr-Latn-RS" sz="2400" dirty="0" smtClean="0"/>
              <a:t>1.01-1.32</a:t>
            </a:r>
            <a:r>
              <a:rPr lang="sr-Latn-RS" sz="2400" dirty="0"/>
              <a:t>). (</a:t>
            </a:r>
            <a:r>
              <a:rPr lang="en-US" sz="2400" u="sng" dirty="0" err="1">
                <a:hlinkClick r:id="rId2"/>
              </a:rPr>
              <a:t>Vicedo</a:t>
            </a:r>
            <a:r>
              <a:rPr lang="en-US" sz="2400" u="sng" dirty="0">
                <a:hlinkClick r:id="rId2"/>
              </a:rPr>
              <a:t>-Cabrera </a:t>
            </a:r>
            <a:r>
              <a:rPr lang="sr-Cyrl-RS" sz="2400" u="sng" dirty="0">
                <a:hlinkClick r:id="rId2"/>
              </a:rPr>
              <a:t>i sar., 2020</a:t>
            </a:r>
            <a:r>
              <a:rPr lang="sr-Latn-RS" sz="2400" dirty="0"/>
              <a:t>)</a:t>
            </a:r>
            <a:endParaRPr lang="en-US" sz="2400" dirty="0"/>
          </a:p>
          <a:p>
            <a:pPr lvl="0"/>
            <a:endParaRPr lang="en-US" sz="2400" dirty="0"/>
          </a:p>
          <a:p>
            <a:pPr lvl="0">
              <a:lnSpc>
                <a:spcPct val="120000"/>
              </a:lnSpc>
            </a:pPr>
            <a:r>
              <a:rPr lang="sr-Latn-RS" sz="2400" dirty="0"/>
              <a:t>Rizik od napada urinarnog kamena značajno je povećan za 1,71% (95% </a:t>
            </a:r>
            <a:r>
              <a:rPr lang="en-US" sz="2400" dirty="0"/>
              <a:t>CI </a:t>
            </a:r>
            <a:r>
              <a:rPr lang="sr-Latn-RS" sz="2400" dirty="0"/>
              <a:t>: </a:t>
            </a:r>
            <a:r>
              <a:rPr lang="sr-Latn-RS" sz="2400" dirty="0" smtClean="0"/>
              <a:t>1,02-2,41</a:t>
            </a:r>
            <a:r>
              <a:rPr lang="sr-Latn-RS" sz="2400" dirty="0"/>
              <a:t>%) sa povećanjem temperature okoline za 1 °</a:t>
            </a:r>
            <a:r>
              <a:rPr lang="en-US" sz="2400" dirty="0"/>
              <a:t>C</a:t>
            </a:r>
            <a:r>
              <a:rPr lang="sr-Latn-RS" sz="2400" dirty="0"/>
              <a:t> iznad granične vrednosti od 18,4 °</a:t>
            </a:r>
            <a:r>
              <a:rPr lang="en-US" sz="2400" dirty="0"/>
              <a:t>C</a:t>
            </a:r>
            <a:r>
              <a:rPr lang="sr-Latn-RS" sz="2400" dirty="0"/>
              <a:t>. (</a:t>
            </a:r>
            <a:r>
              <a:rPr lang="en-US" sz="2400" u="sng" dirty="0">
                <a:hlinkClick r:id="rId3"/>
              </a:rPr>
              <a:t>Park </a:t>
            </a:r>
            <a:r>
              <a:rPr lang="sr-Cyrl-RS" sz="2400" u="sng" dirty="0">
                <a:hlinkClick r:id="rId3"/>
              </a:rPr>
              <a:t>i sar., 2015.</a:t>
            </a:r>
            <a:r>
              <a:rPr lang="sr-Latn-RS" sz="2400" dirty="0"/>
              <a:t>)</a:t>
            </a:r>
            <a:endParaRPr lang="en-US" sz="2400" dirty="0"/>
          </a:p>
        </p:txBody>
      </p:sp>
    </p:spTree>
    <p:extLst>
      <p:ext uri="{BB962C8B-B14F-4D97-AF65-F5344CB8AC3E}">
        <p14:creationId xmlns:p14="http://schemas.microsoft.com/office/powerpoint/2010/main" val="1850488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Infekcija</a:t>
            </a:r>
            <a:r>
              <a:rPr lang="en-US" dirty="0"/>
              <a:t> </a:t>
            </a:r>
            <a:r>
              <a:rPr lang="en-US" dirty="0" err="1"/>
              <a:t>urinarnog</a:t>
            </a:r>
            <a:r>
              <a:rPr lang="en-US" dirty="0"/>
              <a:t> </a:t>
            </a:r>
            <a:r>
              <a:rPr lang="en-US" dirty="0" err="1"/>
              <a:t>trakta</a:t>
            </a:r>
            <a:r>
              <a:rPr lang="en-US" dirty="0"/>
              <a:t> (IUT)</a:t>
            </a:r>
            <a:endParaRPr lang="sr" dirty="0"/>
          </a:p>
        </p:txBody>
      </p:sp>
      <p:sp>
        <p:nvSpPr>
          <p:cNvPr id="3" name="Tartalom helye 2"/>
          <p:cNvSpPr>
            <a:spLocks noGrp="1"/>
          </p:cNvSpPr>
          <p:nvPr>
            <p:ph idx="1"/>
          </p:nvPr>
        </p:nvSpPr>
        <p:spPr>
          <a:xfrm>
            <a:off x="192505" y="1199072"/>
            <a:ext cx="11694695" cy="5106600"/>
          </a:xfrm>
        </p:spPr>
        <p:txBody>
          <a:bodyPr rtlCol="0">
            <a:normAutofit/>
          </a:bodyPr>
          <a:lstStyle/>
          <a:p>
            <a:pPr lvl="0"/>
            <a:r>
              <a:rPr lang="sr-Latn-RS" sz="2600" b="1" dirty="0"/>
              <a:t>Infekcije urinarnog trakta </a:t>
            </a:r>
            <a:r>
              <a:rPr lang="sr-Latn-RS" sz="2600" dirty="0"/>
              <a:t>su povezane sa visokim temperaturama okoline</a:t>
            </a:r>
            <a:endParaRPr lang="en-US" sz="2600" dirty="0"/>
          </a:p>
          <a:p>
            <a:pPr lvl="1"/>
            <a:r>
              <a:rPr lang="sr-Latn-RS" sz="2400" dirty="0"/>
              <a:t>U toplijim godišnjim dobima ili tokom toplotnih talasa povećava se broj bolničkih prijema</a:t>
            </a:r>
            <a:endParaRPr lang="en-US" sz="2400" dirty="0"/>
          </a:p>
          <a:p>
            <a:pPr lvl="1"/>
            <a:r>
              <a:rPr lang="sr-Latn-RS" sz="2400" dirty="0"/>
              <a:t>Iskorenjivanje patogena iz urinarnog trakta delimično </a:t>
            </a:r>
            <a:r>
              <a:rPr lang="sr-Latn-RS" sz="2400" b="1" dirty="0"/>
              <a:t>zavisi od učestalosti mokrenja i protoka urina</a:t>
            </a:r>
            <a:endParaRPr lang="en-US" sz="2400" dirty="0"/>
          </a:p>
          <a:p>
            <a:pPr lvl="1">
              <a:spcAft>
                <a:spcPts val="0"/>
              </a:spcAft>
            </a:pPr>
            <a:r>
              <a:rPr lang="sr-Latn-RS" sz="2400" dirty="0"/>
              <a:t>Niži nivoi proizvodnje urina mogu ometati </a:t>
            </a:r>
            <a:r>
              <a:rPr lang="sr-Latn-RS" sz="2400" b="1" dirty="0"/>
              <a:t>uklanjanje patogena</a:t>
            </a:r>
            <a:endParaRPr lang="en-US" sz="2400" dirty="0"/>
          </a:p>
          <a:p>
            <a:pPr lvl="2">
              <a:spcAft>
                <a:spcPts val="1000"/>
              </a:spcAft>
            </a:pPr>
            <a:r>
              <a:rPr lang="sr-Latn-RS" dirty="0"/>
              <a:t>Povećanje potencijala za </a:t>
            </a:r>
            <a:r>
              <a:rPr lang="sr-Cyrl-RS" dirty="0"/>
              <a:t>IUT</a:t>
            </a:r>
            <a:endParaRPr lang="en-US" dirty="0"/>
          </a:p>
          <a:p>
            <a:pPr lvl="1">
              <a:spcAft>
                <a:spcPts val="0"/>
              </a:spcAft>
            </a:pPr>
            <a:r>
              <a:rPr lang="sr-Latn-RS" sz="2400" dirty="0"/>
              <a:t>Patogeni u urinu će se verovatno povećati u</a:t>
            </a:r>
            <a:r>
              <a:rPr lang="sr-Cyrl-RS" sz="2400" dirty="0"/>
              <a:t>sled toplog</a:t>
            </a:r>
            <a:r>
              <a:rPr lang="sr-Latn-RS" sz="2400" dirty="0"/>
              <a:t> vremen</a:t>
            </a:r>
            <a:r>
              <a:rPr lang="sr-Cyrl-RS" sz="2400" dirty="0"/>
              <a:t>a</a:t>
            </a:r>
            <a:endParaRPr lang="en-US" sz="2400" dirty="0"/>
          </a:p>
          <a:p>
            <a:pPr lvl="2"/>
            <a:r>
              <a:rPr lang="sr-Latn-RS" b="1" dirty="0"/>
              <a:t>U kombinaciji sa smanjenom hidratacijom i manjim brojem mokrenja</a:t>
            </a:r>
            <a:r>
              <a:rPr lang="en-US" dirty="0"/>
              <a:t>, </a:t>
            </a:r>
            <a:r>
              <a:rPr lang="en-US" dirty="0" err="1"/>
              <a:t>verovatnoća</a:t>
            </a:r>
            <a:r>
              <a:rPr lang="en-US" dirty="0"/>
              <a:t> </a:t>
            </a:r>
            <a:r>
              <a:rPr lang="en-US" dirty="0" err="1"/>
              <a:t>razvoja</a:t>
            </a:r>
            <a:r>
              <a:rPr lang="en-US" dirty="0"/>
              <a:t> </a:t>
            </a:r>
            <a:r>
              <a:rPr lang="sr-Cyrl-RS" dirty="0"/>
              <a:t>IUT</a:t>
            </a:r>
            <a:r>
              <a:rPr lang="en-US" dirty="0"/>
              <a:t> se </a:t>
            </a:r>
            <a:r>
              <a:rPr lang="en-US" dirty="0" err="1"/>
              <a:t>može</a:t>
            </a:r>
            <a:r>
              <a:rPr lang="en-US" dirty="0"/>
              <a:t> </a:t>
            </a:r>
            <a:r>
              <a:rPr lang="en-US" dirty="0" err="1"/>
              <a:t>povećati</a:t>
            </a:r>
            <a:endParaRPr lang="en-US" dirty="0"/>
          </a:p>
        </p:txBody>
      </p:sp>
    </p:spTree>
    <p:extLst>
      <p:ext uri="{BB962C8B-B14F-4D97-AF65-F5344CB8AC3E}">
        <p14:creationId xmlns:p14="http://schemas.microsoft.com/office/powerpoint/2010/main" val="361378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Infekcija</a:t>
            </a:r>
            <a:r>
              <a:rPr lang="en-US" dirty="0"/>
              <a:t> </a:t>
            </a:r>
            <a:r>
              <a:rPr lang="en-US" dirty="0" err="1"/>
              <a:t>urinarnog</a:t>
            </a:r>
            <a:r>
              <a:rPr lang="en-US" dirty="0"/>
              <a:t> </a:t>
            </a:r>
            <a:r>
              <a:rPr lang="en-US" dirty="0" err="1"/>
              <a:t>trakta</a:t>
            </a:r>
            <a:r>
              <a:rPr lang="en-US" dirty="0"/>
              <a:t> (IUT)</a:t>
            </a:r>
            <a:endParaRPr lang="sr" dirty="0"/>
          </a:p>
        </p:txBody>
      </p:sp>
      <p:sp>
        <p:nvSpPr>
          <p:cNvPr id="3" name="Tartalom helye 2"/>
          <p:cNvSpPr>
            <a:spLocks noGrp="1"/>
          </p:cNvSpPr>
          <p:nvPr>
            <p:ph idx="1"/>
          </p:nvPr>
        </p:nvSpPr>
        <p:spPr>
          <a:xfrm>
            <a:off x="439947" y="1457866"/>
            <a:ext cx="11455879" cy="4520004"/>
          </a:xfrm>
        </p:spPr>
        <p:txBody>
          <a:bodyPr rtlCol="0">
            <a:normAutofit/>
          </a:bodyPr>
          <a:lstStyle/>
          <a:p>
            <a:pPr lvl="0">
              <a:lnSpc>
                <a:spcPct val="120000"/>
              </a:lnSpc>
              <a:spcAft>
                <a:spcPts val="2000"/>
              </a:spcAft>
            </a:pPr>
            <a:r>
              <a:rPr lang="sr-Latn-RS" dirty="0"/>
              <a:t>Povišeni </a:t>
            </a:r>
            <a:r>
              <a:rPr lang="en-US" dirty="0"/>
              <a:t>RR</a:t>
            </a:r>
            <a:r>
              <a:rPr lang="sr-Latn-RS" dirty="0"/>
              <a:t> hospitalizacije tokom vrućine primećeni su za </a:t>
            </a:r>
            <a:r>
              <a:rPr lang="sr-Cyrl-RS" dirty="0"/>
              <a:t>IUT</a:t>
            </a:r>
            <a:r>
              <a:rPr lang="sr-Latn-RS" dirty="0"/>
              <a:t> (</a:t>
            </a:r>
            <a:r>
              <a:rPr lang="en-US" dirty="0"/>
              <a:t>RR</a:t>
            </a:r>
            <a:r>
              <a:rPr lang="sr-Latn-RS" dirty="0"/>
              <a:t> 1,10, 95% </a:t>
            </a:r>
            <a:r>
              <a:rPr lang="en-US" dirty="0"/>
              <a:t>CI:</a:t>
            </a:r>
            <a:r>
              <a:rPr lang="sr-Latn-RS" dirty="0"/>
              <a:t> 1,04–1,16). (</a:t>
            </a:r>
            <a:r>
              <a:rPr lang="sr-Latn-RS" u="sng" dirty="0">
                <a:hlinkClick r:id="rId2"/>
              </a:rPr>
              <a:t>Bobb </a:t>
            </a:r>
            <a:r>
              <a:rPr lang="sr-Cyrl-RS" u="sng" dirty="0">
                <a:hlinkClick r:id="rId2"/>
              </a:rPr>
              <a:t>i sar</a:t>
            </a:r>
            <a:r>
              <a:rPr lang="sr-Latn-RS" u="sng" dirty="0">
                <a:hlinkClick r:id="rId2"/>
              </a:rPr>
              <a:t>., 2014</a:t>
            </a:r>
            <a:r>
              <a:rPr lang="sr-Latn-RS" dirty="0"/>
              <a:t>)</a:t>
            </a:r>
            <a:endParaRPr lang="en-US" dirty="0"/>
          </a:p>
          <a:p>
            <a:pPr lvl="0">
              <a:lnSpc>
                <a:spcPct val="120000"/>
              </a:lnSpc>
              <a:spcAft>
                <a:spcPts val="2000"/>
              </a:spcAft>
            </a:pPr>
            <a:r>
              <a:rPr lang="sr-Latn-RS" dirty="0"/>
              <a:t>Šanse za dijagnozu </a:t>
            </a:r>
            <a:r>
              <a:rPr lang="sr-Cyrl-RS" dirty="0"/>
              <a:t>IUT</a:t>
            </a:r>
            <a:r>
              <a:rPr lang="sr-Latn-RS" dirty="0"/>
              <a:t> povećavaju se sa višim temperaturama na način koji zavisi od </a:t>
            </a:r>
            <a:r>
              <a:rPr lang="sr-Cyrl-RS" dirty="0"/>
              <a:t>doze izlaganja</a:t>
            </a:r>
            <a:r>
              <a:rPr lang="sr-Latn-RS" dirty="0"/>
              <a:t>. U odnosu na mesece sa srednjom temperaturom 5–7,5 </a:t>
            </a:r>
            <a:r>
              <a:rPr lang="en-US" dirty="0"/>
              <a:t>°C</a:t>
            </a:r>
            <a:r>
              <a:rPr lang="sr-Latn-RS" dirty="0"/>
              <a:t>, prijem u mesecima sa prosečnom temperaturom od 27,5 do 30 </a:t>
            </a:r>
            <a:r>
              <a:rPr lang="en-US" dirty="0"/>
              <a:t>°C</a:t>
            </a:r>
            <a:r>
              <a:rPr lang="sr-Latn-RS" dirty="0"/>
              <a:t> imali su 19% veće šanse za </a:t>
            </a:r>
            <a:r>
              <a:rPr lang="sr-Cyrl-RS" dirty="0"/>
              <a:t>IUT</a:t>
            </a:r>
            <a:r>
              <a:rPr lang="sr-Latn-RS" dirty="0"/>
              <a:t> (95% </a:t>
            </a:r>
            <a:r>
              <a:rPr lang="en-US" dirty="0"/>
              <a:t>CI:</a:t>
            </a:r>
            <a:r>
              <a:rPr lang="sr-Latn-RS" dirty="0"/>
              <a:t> 17–20%). (</a:t>
            </a:r>
            <a:r>
              <a:rPr lang="sr-Latn-RS" u="sng" dirty="0">
                <a:hlinkClick r:id="rId3"/>
              </a:rPr>
              <a:t>Simmering </a:t>
            </a:r>
            <a:r>
              <a:rPr lang="sr-Cyrl-RS" u="sng" dirty="0">
                <a:hlinkClick r:id="rId3"/>
              </a:rPr>
              <a:t>i sar</a:t>
            </a:r>
            <a:r>
              <a:rPr lang="sr-Latn-RS" u="sng" dirty="0">
                <a:hlinkClick r:id="rId3"/>
              </a:rPr>
              <a:t>., 2018</a:t>
            </a:r>
            <a:r>
              <a:rPr lang="sr-Latn-RS" dirty="0"/>
              <a:t>)</a:t>
            </a:r>
            <a:endParaRPr lang="en-US" dirty="0"/>
          </a:p>
          <a:p>
            <a:pPr lvl="0">
              <a:lnSpc>
                <a:spcPct val="120000"/>
              </a:lnSpc>
              <a:spcAft>
                <a:spcPts val="2000"/>
              </a:spcAft>
            </a:pPr>
            <a:r>
              <a:rPr lang="sr-Latn-RS" dirty="0"/>
              <a:t>Više </a:t>
            </a:r>
            <a:r>
              <a:rPr lang="sr-Cyrl-RS" dirty="0"/>
              <a:t>prosečne</a:t>
            </a:r>
            <a:r>
              <a:rPr lang="sr-Latn-RS" dirty="0"/>
              <a:t> temperature u toploj sezoni bile su povezane sa značajnim povećanjem bubrežnog prijema za </a:t>
            </a:r>
            <a:r>
              <a:rPr lang="sr-Cyrl-RS" dirty="0"/>
              <a:t>IUT</a:t>
            </a:r>
            <a:r>
              <a:rPr lang="sr-Latn-RS" dirty="0"/>
              <a:t> (promena na 10 °</a:t>
            </a:r>
            <a:r>
              <a:rPr lang="en-US" dirty="0"/>
              <a:t>F</a:t>
            </a:r>
            <a:r>
              <a:rPr lang="sr-Latn-RS" dirty="0"/>
              <a:t>) od 7,3% (95% </a:t>
            </a:r>
            <a:r>
              <a:rPr lang="en-US" dirty="0"/>
              <a:t>CI:</a:t>
            </a:r>
            <a:r>
              <a:rPr lang="sr-Latn-RS" dirty="0"/>
              <a:t> 5.6–9.1%). (</a:t>
            </a:r>
            <a:r>
              <a:rPr lang="sr-Latn-RS" u="sng" dirty="0" smtClean="0">
                <a:hlinkClick r:id="rId4"/>
              </a:rPr>
              <a:t>Malig i sar., </a:t>
            </a:r>
            <a:r>
              <a:rPr lang="sr-Latn-RS" u="sng" dirty="0">
                <a:hlinkClick r:id="rId4"/>
              </a:rPr>
              <a:t>2019.</a:t>
            </a:r>
            <a:r>
              <a:rPr lang="sr-Latn-RS" dirty="0"/>
              <a:t>)</a:t>
            </a:r>
            <a:endParaRPr lang="en-US" dirty="0"/>
          </a:p>
        </p:txBody>
      </p:sp>
    </p:spTree>
    <p:extLst>
      <p:ext uri="{BB962C8B-B14F-4D97-AF65-F5344CB8AC3E}">
        <p14:creationId xmlns:p14="http://schemas.microsoft.com/office/powerpoint/2010/main" val="1869730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Hronična</a:t>
            </a:r>
            <a:r>
              <a:rPr lang="en-US" dirty="0"/>
              <a:t> </a:t>
            </a:r>
            <a:r>
              <a:rPr lang="en-US" dirty="0" err="1"/>
              <a:t>bolest</a:t>
            </a:r>
            <a:r>
              <a:rPr lang="en-US" dirty="0"/>
              <a:t> </a:t>
            </a:r>
            <a:r>
              <a:rPr lang="en-US" dirty="0" err="1"/>
              <a:t>bubrega</a:t>
            </a:r>
            <a:r>
              <a:rPr lang="en-US" dirty="0"/>
              <a:t> (HBB)</a:t>
            </a:r>
            <a:endParaRPr lang="sr" dirty="0"/>
          </a:p>
        </p:txBody>
      </p:sp>
      <p:sp>
        <p:nvSpPr>
          <p:cNvPr id="3" name="Tartalom helye 2"/>
          <p:cNvSpPr>
            <a:spLocks noGrp="1"/>
          </p:cNvSpPr>
          <p:nvPr>
            <p:ph idx="1"/>
          </p:nvPr>
        </p:nvSpPr>
        <p:spPr>
          <a:xfrm>
            <a:off x="586596" y="1354347"/>
            <a:ext cx="11300604" cy="4951325"/>
          </a:xfrm>
        </p:spPr>
        <p:txBody>
          <a:bodyPr rtlCol="0">
            <a:normAutofit/>
          </a:bodyPr>
          <a:lstStyle/>
          <a:p>
            <a:pPr lvl="0" fontAlgn="base">
              <a:spcAft>
                <a:spcPts val="0"/>
              </a:spcAft>
            </a:pPr>
            <a:r>
              <a:rPr lang="sr-Latn-RS" dirty="0"/>
              <a:t>Definiše se </a:t>
            </a:r>
            <a:r>
              <a:rPr lang="sr-Latn-RS" b="1" dirty="0"/>
              <a:t>abnormalnostima strukture ili funkcije bubrega</a:t>
            </a:r>
            <a:endParaRPr lang="en-US" dirty="0"/>
          </a:p>
          <a:p>
            <a:pPr lvl="1"/>
            <a:r>
              <a:rPr lang="en-US" dirty="0"/>
              <a:t>GFR</a:t>
            </a:r>
            <a:r>
              <a:rPr lang="sr-Latn-RS" dirty="0"/>
              <a:t> do &lt;60 mL/min/1,73 m²</a:t>
            </a:r>
            <a:endParaRPr lang="en-US" dirty="0"/>
          </a:p>
          <a:p>
            <a:pPr lvl="1"/>
            <a:r>
              <a:rPr lang="sr-Latn-RS" dirty="0"/>
              <a:t>Prisustvo oštećenja bubrega koje traje najmanje tri meseca</a:t>
            </a:r>
            <a:endParaRPr lang="en-US" dirty="0"/>
          </a:p>
          <a:p>
            <a:pPr lvl="0" fontAlgn="base">
              <a:spcAft>
                <a:spcPts val="0"/>
              </a:spcAft>
            </a:pPr>
            <a:r>
              <a:rPr lang="sr-Latn-RS" dirty="0"/>
              <a:t>Vodeći </a:t>
            </a:r>
            <a:r>
              <a:rPr lang="sr-Cyrl-RS" dirty="0"/>
              <a:t>uzroci</a:t>
            </a:r>
            <a:r>
              <a:rPr lang="en-US" dirty="0"/>
              <a:t>:</a:t>
            </a:r>
          </a:p>
          <a:p>
            <a:pPr lvl="1"/>
            <a:r>
              <a:rPr lang="sr-Cyrl-RS" b="1" dirty="0"/>
              <a:t>D</a:t>
            </a:r>
            <a:r>
              <a:rPr lang="sr-Latn-RS" b="1" dirty="0"/>
              <a:t>ijabetes</a:t>
            </a:r>
            <a:endParaRPr lang="en-US" dirty="0"/>
          </a:p>
          <a:p>
            <a:pPr lvl="1"/>
            <a:r>
              <a:rPr lang="sr-Latn-RS" b="1" dirty="0"/>
              <a:t>Hipertenzija</a:t>
            </a:r>
            <a:endParaRPr lang="en-US" dirty="0"/>
          </a:p>
          <a:p>
            <a:pPr lvl="1"/>
            <a:r>
              <a:rPr lang="sr-Cyrl-RS" dirty="0"/>
              <a:t>itd</a:t>
            </a:r>
            <a:r>
              <a:rPr lang="sr-Latn-RS" dirty="0"/>
              <a:t>.</a:t>
            </a:r>
            <a:endParaRPr lang="en-US" dirty="0"/>
          </a:p>
          <a:p>
            <a:pPr lvl="0" fontAlgn="base"/>
            <a:r>
              <a:rPr lang="sr-Latn-RS" dirty="0"/>
              <a:t>Povezani rizik od završnog stadijuma bubrežne bolesti (</a:t>
            </a:r>
            <a:r>
              <a:rPr lang="sr-Cyrl-RS" dirty="0"/>
              <a:t>ZSBB</a:t>
            </a:r>
            <a:r>
              <a:rPr lang="sr-Latn-RS" dirty="0"/>
              <a:t>), kardiovaskularnih bolesti (KVB) i prerane smrti</a:t>
            </a:r>
            <a:endParaRPr lang="en-US" dirty="0"/>
          </a:p>
        </p:txBody>
      </p:sp>
    </p:spTree>
    <p:extLst>
      <p:ext uri="{BB962C8B-B14F-4D97-AF65-F5344CB8AC3E}">
        <p14:creationId xmlns:p14="http://schemas.microsoft.com/office/powerpoint/2010/main" val="235318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Hronična</a:t>
            </a:r>
            <a:r>
              <a:rPr lang="en-US" dirty="0"/>
              <a:t> </a:t>
            </a:r>
            <a:r>
              <a:rPr lang="en-US" dirty="0" err="1"/>
              <a:t>bolest</a:t>
            </a:r>
            <a:r>
              <a:rPr lang="en-US" dirty="0"/>
              <a:t> </a:t>
            </a:r>
            <a:r>
              <a:rPr lang="en-US" dirty="0" err="1"/>
              <a:t>bubrega</a:t>
            </a:r>
            <a:r>
              <a:rPr lang="en-US" dirty="0"/>
              <a:t> (HBB)</a:t>
            </a:r>
            <a:endParaRPr lang="sr" dirty="0"/>
          </a:p>
        </p:txBody>
      </p:sp>
      <p:sp>
        <p:nvSpPr>
          <p:cNvPr id="3" name="Tartalom helye 2"/>
          <p:cNvSpPr>
            <a:spLocks noGrp="1"/>
          </p:cNvSpPr>
          <p:nvPr>
            <p:ph idx="1"/>
          </p:nvPr>
        </p:nvSpPr>
        <p:spPr>
          <a:xfrm>
            <a:off x="431321" y="1794294"/>
            <a:ext cx="11455879" cy="4511378"/>
          </a:xfrm>
        </p:spPr>
        <p:txBody>
          <a:bodyPr rtlCol="0">
            <a:normAutofit/>
          </a:bodyPr>
          <a:lstStyle/>
          <a:p>
            <a:pPr marL="0" lvl="0" indent="0" fontAlgn="base">
              <a:spcAft>
                <a:spcPts val="0"/>
              </a:spcAft>
              <a:buNone/>
            </a:pPr>
            <a:r>
              <a:rPr lang="sr-Latn-RS" sz="2400" dirty="0"/>
              <a:t>Povećana incidencija i prevalencija na globalnom nivou</a:t>
            </a:r>
            <a:endParaRPr lang="en-US" sz="2400" dirty="0"/>
          </a:p>
          <a:p>
            <a:pPr lvl="1" fontAlgn="base">
              <a:spcAft>
                <a:spcPts val="1500"/>
              </a:spcAft>
            </a:pPr>
            <a:r>
              <a:rPr lang="sr-Latn-RS" sz="2200" b="1" dirty="0"/>
              <a:t>41,5 miliona </a:t>
            </a:r>
            <a:r>
              <a:rPr lang="en-US" sz="2200" dirty="0"/>
              <a:t>DALYs (GDB</a:t>
            </a:r>
            <a:r>
              <a:rPr lang="sr-Cyrl-RS" sz="2200" dirty="0"/>
              <a:t>,</a:t>
            </a:r>
            <a:r>
              <a:rPr lang="en-US" sz="2200" dirty="0"/>
              <a:t> 2019)</a:t>
            </a:r>
          </a:p>
          <a:p>
            <a:pPr lvl="1" fontAlgn="base">
              <a:spcAft>
                <a:spcPts val="1500"/>
              </a:spcAft>
            </a:pPr>
            <a:r>
              <a:rPr lang="sr-Latn-RS" sz="2200" dirty="0"/>
              <a:t>Od 2007-2017, </a:t>
            </a:r>
            <a:r>
              <a:rPr lang="en-US" sz="2200" dirty="0"/>
              <a:t>DALYs </a:t>
            </a:r>
            <a:r>
              <a:rPr lang="sr-Latn-RS" sz="2200" b="1" dirty="0"/>
              <a:t>su porasli za 21,5%</a:t>
            </a:r>
            <a:r>
              <a:rPr lang="sr-Latn-RS" sz="2200" dirty="0"/>
              <a:t> (</a:t>
            </a:r>
            <a:r>
              <a:rPr lang="en-US" sz="2200" dirty="0"/>
              <a:t>GDB</a:t>
            </a:r>
            <a:r>
              <a:rPr lang="sr-Cyrl-RS" sz="2200" dirty="0"/>
              <a:t>, </a:t>
            </a:r>
            <a:r>
              <a:rPr lang="sr-Latn-RS" sz="2200" dirty="0"/>
              <a:t>2017)</a:t>
            </a:r>
            <a:endParaRPr lang="en-US" sz="2200" dirty="0"/>
          </a:p>
          <a:p>
            <a:pPr lvl="1" fontAlgn="base">
              <a:spcAft>
                <a:spcPts val="1500"/>
              </a:spcAft>
            </a:pPr>
            <a:r>
              <a:rPr lang="sr-Latn-RS" sz="2200" b="1" dirty="0"/>
              <a:t>1,43 miliona smrtnih slučajeva </a:t>
            </a:r>
            <a:r>
              <a:rPr lang="sr-Latn-RS" sz="2200" dirty="0"/>
              <a:t>koji se mogu direktno pripisati </a:t>
            </a:r>
            <a:r>
              <a:rPr lang="sr-Cyrl-RS" sz="2200" dirty="0"/>
              <a:t>HBB</a:t>
            </a:r>
            <a:r>
              <a:rPr lang="sr-Latn-RS" sz="2200" dirty="0"/>
              <a:t> (</a:t>
            </a:r>
            <a:r>
              <a:rPr lang="en-US" sz="2200" dirty="0"/>
              <a:t>GDB</a:t>
            </a:r>
            <a:r>
              <a:rPr lang="sr-Cyrl-RS" sz="2200" dirty="0"/>
              <a:t>, </a:t>
            </a:r>
            <a:r>
              <a:rPr lang="sr-Latn-RS" sz="2200" dirty="0"/>
              <a:t>2019)</a:t>
            </a:r>
            <a:endParaRPr lang="en-US" sz="2200" dirty="0"/>
          </a:p>
          <a:p>
            <a:pPr lvl="1" fontAlgn="base">
              <a:spcAft>
                <a:spcPts val="0"/>
              </a:spcAft>
            </a:pPr>
            <a:r>
              <a:rPr lang="sr-Latn-RS" sz="2200" dirty="0"/>
              <a:t>Zbog visoke temperature:</a:t>
            </a:r>
            <a:endParaRPr lang="en-US" sz="2200" dirty="0"/>
          </a:p>
          <a:p>
            <a:pPr lvl="2" fontAlgn="base">
              <a:spcAft>
                <a:spcPts val="1500"/>
              </a:spcAft>
            </a:pPr>
            <a:r>
              <a:rPr lang="sr-Latn-RS" sz="2200" dirty="0"/>
              <a:t>8166 smrtnih slučajeva i 221,249 </a:t>
            </a:r>
            <a:r>
              <a:rPr lang="en-US" sz="2200" dirty="0"/>
              <a:t>DALYs </a:t>
            </a:r>
          </a:p>
          <a:p>
            <a:pPr lvl="2" fontAlgn="base"/>
            <a:r>
              <a:rPr lang="sr-Latn-RS" sz="2200" dirty="0"/>
              <a:t>Sa visokim stepenom ne</a:t>
            </a:r>
            <a:r>
              <a:rPr lang="sr-Cyrl-RS" sz="2200" dirty="0"/>
              <a:t>poznatosti</a:t>
            </a:r>
            <a:endParaRPr lang="en-US" sz="2200" dirty="0"/>
          </a:p>
          <a:p>
            <a:pPr fontAlgn="base"/>
            <a:endParaRPr lang="en-US" dirty="0"/>
          </a:p>
        </p:txBody>
      </p:sp>
    </p:spTree>
    <p:extLst>
      <p:ext uri="{BB962C8B-B14F-4D97-AF65-F5344CB8AC3E}">
        <p14:creationId xmlns:p14="http://schemas.microsoft.com/office/powerpoint/2010/main" val="3736978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Hronična</a:t>
            </a:r>
            <a:r>
              <a:rPr lang="en-US" dirty="0"/>
              <a:t> </a:t>
            </a:r>
            <a:r>
              <a:rPr lang="en-US" dirty="0" err="1"/>
              <a:t>bolest</a:t>
            </a:r>
            <a:r>
              <a:rPr lang="en-US" dirty="0"/>
              <a:t> </a:t>
            </a:r>
            <a:r>
              <a:rPr lang="en-US" dirty="0" err="1"/>
              <a:t>bubrega</a:t>
            </a:r>
            <a:r>
              <a:rPr lang="en-US" dirty="0"/>
              <a:t> (HBB)</a:t>
            </a:r>
            <a:endParaRPr lang="sr" dirty="0"/>
          </a:p>
        </p:txBody>
      </p:sp>
      <p:sp>
        <p:nvSpPr>
          <p:cNvPr id="3" name="Tartalom helye 2"/>
          <p:cNvSpPr>
            <a:spLocks noGrp="1"/>
          </p:cNvSpPr>
          <p:nvPr>
            <p:ph idx="1"/>
          </p:nvPr>
        </p:nvSpPr>
        <p:spPr>
          <a:xfrm>
            <a:off x="192505" y="1716657"/>
            <a:ext cx="11694695" cy="4589015"/>
          </a:xfrm>
        </p:spPr>
        <p:txBody>
          <a:bodyPr rtlCol="0">
            <a:normAutofit/>
          </a:bodyPr>
          <a:lstStyle/>
          <a:p>
            <a:pPr marL="0" lvl="0" indent="0" fontAlgn="base">
              <a:buNone/>
            </a:pPr>
            <a:r>
              <a:rPr lang="sr-Latn-RS" sz="2600" dirty="0"/>
              <a:t>Pet kategorija u odnosu na </a:t>
            </a:r>
            <a:r>
              <a:rPr lang="sr-Latn-RS" sz="2600" b="1" dirty="0"/>
              <a:t>pripisani uzrok</a:t>
            </a:r>
            <a:r>
              <a:rPr lang="sr-Latn-RS" sz="2600" dirty="0"/>
              <a:t>:</a:t>
            </a:r>
            <a:endParaRPr lang="en-US" sz="2600" dirty="0"/>
          </a:p>
          <a:p>
            <a:pPr lvl="1" fontAlgn="base"/>
            <a:r>
              <a:rPr lang="sr-Latn-RS" sz="2400" dirty="0"/>
              <a:t>Dijabetes melitus tip 1</a:t>
            </a:r>
            <a:endParaRPr lang="en-US" sz="2400" dirty="0"/>
          </a:p>
          <a:p>
            <a:pPr lvl="1" fontAlgn="base"/>
            <a:r>
              <a:rPr lang="sr-Latn-RS" sz="2400" dirty="0"/>
              <a:t>Dijabetes melitus tip 2</a:t>
            </a:r>
            <a:endParaRPr lang="en-US" sz="2400" dirty="0"/>
          </a:p>
          <a:p>
            <a:pPr lvl="1" fontAlgn="base"/>
            <a:r>
              <a:rPr lang="sr-Latn-RS" sz="2400" dirty="0"/>
              <a:t>Hipertenzija</a:t>
            </a:r>
            <a:endParaRPr lang="en-US" sz="2400" dirty="0"/>
          </a:p>
          <a:p>
            <a:pPr lvl="1" fontAlgn="base"/>
            <a:r>
              <a:rPr lang="sr-Latn-RS" sz="2400" dirty="0"/>
              <a:t>Glomerulonefritis</a:t>
            </a:r>
            <a:endParaRPr lang="en-US" sz="2400" dirty="0"/>
          </a:p>
          <a:p>
            <a:pPr lvl="1" fontAlgn="base"/>
            <a:r>
              <a:rPr lang="sr-Latn-RS" sz="2400" dirty="0"/>
              <a:t>Drugi neutvrđeni uzroci</a:t>
            </a:r>
            <a:endParaRPr lang="en-US" sz="2400" dirty="0"/>
          </a:p>
          <a:p>
            <a:pPr fontAlgn="base"/>
            <a:endParaRPr lang="en-US" sz="1200" dirty="0"/>
          </a:p>
        </p:txBody>
      </p:sp>
    </p:spTree>
    <p:extLst>
      <p:ext uri="{BB962C8B-B14F-4D97-AF65-F5344CB8AC3E}">
        <p14:creationId xmlns:p14="http://schemas.microsoft.com/office/powerpoint/2010/main" val="1097461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Hronična</a:t>
            </a:r>
            <a:r>
              <a:rPr lang="en-US" dirty="0"/>
              <a:t> </a:t>
            </a:r>
            <a:r>
              <a:rPr lang="en-US" dirty="0" err="1"/>
              <a:t>bolest</a:t>
            </a:r>
            <a:r>
              <a:rPr lang="en-US" dirty="0"/>
              <a:t> </a:t>
            </a:r>
            <a:r>
              <a:rPr lang="en-US" dirty="0" err="1"/>
              <a:t>bubrega</a:t>
            </a:r>
            <a:r>
              <a:rPr lang="en-US" dirty="0"/>
              <a:t> (HBB)</a:t>
            </a:r>
            <a:endParaRPr lang="sr" dirty="0"/>
          </a:p>
        </p:txBody>
      </p:sp>
      <p:sp>
        <p:nvSpPr>
          <p:cNvPr id="3" name="Tartalom helye 2"/>
          <p:cNvSpPr>
            <a:spLocks noGrp="1"/>
          </p:cNvSpPr>
          <p:nvPr>
            <p:ph idx="1"/>
          </p:nvPr>
        </p:nvSpPr>
        <p:spPr/>
        <p:txBody>
          <a:bodyPr rtlCol="0">
            <a:normAutofit/>
          </a:bodyPr>
          <a:lstStyle/>
          <a:p>
            <a:pPr rtl="0"/>
            <a:endParaRPr lang="en-US" sz="2800" dirty="0"/>
          </a:p>
          <a:p>
            <a:pPr rtl="0"/>
            <a:endParaRPr lang="en-US" sz="3200" dirty="0"/>
          </a:p>
          <a:p>
            <a:pPr rtl="0"/>
            <a:endParaRPr lang="en-US" sz="3200" dirty="0"/>
          </a:p>
        </p:txBody>
      </p:sp>
      <p:graphicFrame>
        <p:nvGraphicFramePr>
          <p:cNvPr id="4" name="Táblázat 3">
            <a:extLst>
              <a:ext uri="{FF2B5EF4-FFF2-40B4-BE49-F238E27FC236}">
                <a16:creationId xmlns:a16="http://schemas.microsoft.com/office/drawing/2014/main" id="{78205E98-2D3D-DDD1-829A-ADA220E4D8A3}"/>
              </a:ext>
            </a:extLst>
          </p:cNvPr>
          <p:cNvGraphicFramePr>
            <a:graphicFrameLocks noGrp="1"/>
          </p:cNvGraphicFramePr>
          <p:nvPr>
            <p:extLst>
              <p:ext uri="{D42A27DB-BD31-4B8C-83A1-F6EECF244321}">
                <p14:modId xmlns:p14="http://schemas.microsoft.com/office/powerpoint/2010/main" val="3014978604"/>
              </p:ext>
            </p:extLst>
          </p:nvPr>
        </p:nvGraphicFramePr>
        <p:xfrm>
          <a:off x="1247775" y="934775"/>
          <a:ext cx="9696450" cy="4834359"/>
        </p:xfrm>
        <a:graphic>
          <a:graphicData uri="http://schemas.openxmlformats.org/drawingml/2006/table">
            <a:tbl>
              <a:tblPr/>
              <a:tblGrid>
                <a:gridCol w="3232150">
                  <a:extLst>
                    <a:ext uri="{9D8B030D-6E8A-4147-A177-3AD203B41FA5}">
                      <a16:colId xmlns:a16="http://schemas.microsoft.com/office/drawing/2014/main" val="1885619175"/>
                    </a:ext>
                  </a:extLst>
                </a:gridCol>
                <a:gridCol w="3232150">
                  <a:extLst>
                    <a:ext uri="{9D8B030D-6E8A-4147-A177-3AD203B41FA5}">
                      <a16:colId xmlns:a16="http://schemas.microsoft.com/office/drawing/2014/main" val="100188059"/>
                    </a:ext>
                  </a:extLst>
                </a:gridCol>
                <a:gridCol w="3232150">
                  <a:extLst>
                    <a:ext uri="{9D8B030D-6E8A-4147-A177-3AD203B41FA5}">
                      <a16:colId xmlns:a16="http://schemas.microsoft.com/office/drawing/2014/main" val="1246027315"/>
                    </a:ext>
                  </a:extLst>
                </a:gridCol>
              </a:tblGrid>
              <a:tr h="583457">
                <a:tc>
                  <a:txBody>
                    <a:bodyPr/>
                    <a:lstStyle/>
                    <a:p>
                      <a:pPr marL="0" marR="0">
                        <a:lnSpc>
                          <a:spcPct val="115000"/>
                        </a:lnSpc>
                        <a:spcBef>
                          <a:spcPts val="0"/>
                        </a:spcBef>
                        <a:spcAft>
                          <a:spcPts val="0"/>
                        </a:spcAft>
                      </a:pPr>
                      <a:r>
                        <a:rPr lang="sr-Latn-RS" sz="1800" kern="100" dirty="0">
                          <a:solidFill>
                            <a:srgbClr val="000000"/>
                          </a:solidFill>
                          <a:effectLst/>
                          <a:latin typeface="+mn-lt"/>
                          <a:ea typeface="Calibri" panose="020F0502020204030204" pitchFamily="34" charset="0"/>
                          <a:cs typeface="Times New Roman" panose="02020603050405020304" pitchFamily="18" charset="0"/>
                        </a:rPr>
                        <a:t>Faze</a:t>
                      </a:r>
                      <a:endParaRPr lang="en-US" sz="1800" kern="100" dirty="0">
                        <a:effectLst/>
                        <a:latin typeface="+mn-lt"/>
                        <a:ea typeface="Calibri" panose="020F0502020204030204" pitchFamily="34" charset="0"/>
                        <a:cs typeface="Times New Roman" panose="02020603050405020304" pitchFamily="18" charset="0"/>
                      </a:endParaRPr>
                    </a:p>
                  </a:txBody>
                  <a:tcPr marL="76200" marR="76200" marT="76200" marB="76200" anchor="ctr">
                    <a:lnL>
                      <a:noFill/>
                    </a:lnL>
                    <a:lnR>
                      <a:noFill/>
                    </a:lnR>
                    <a:lnT>
                      <a:noFill/>
                    </a:lnT>
                    <a:lnB w="9525" cap="flat" cmpd="sng" algn="ctr">
                      <a:solidFill>
                        <a:srgbClr val="DDDDDD"/>
                      </a:solidFill>
                      <a:prstDash val="solid"/>
                      <a:round/>
                      <a:headEnd type="none" w="med" len="med"/>
                      <a:tailEnd type="none" w="med" len="med"/>
                    </a:lnB>
                    <a:solidFill>
                      <a:srgbClr val="A7A7C6"/>
                    </a:solidFill>
                  </a:tcPr>
                </a:tc>
                <a:tc>
                  <a:txBody>
                    <a:bodyPr/>
                    <a:lstStyle/>
                    <a:p>
                      <a:pPr marL="0" marR="0">
                        <a:lnSpc>
                          <a:spcPct val="115000"/>
                        </a:lnSpc>
                        <a:spcBef>
                          <a:spcPts val="0"/>
                        </a:spcBef>
                        <a:spcAft>
                          <a:spcPts val="0"/>
                        </a:spcAft>
                      </a:pPr>
                      <a:r>
                        <a:rPr lang="sr-Latn-RS" sz="1800" kern="100">
                          <a:solidFill>
                            <a:srgbClr val="000000"/>
                          </a:solidFill>
                          <a:effectLst/>
                          <a:latin typeface="+mn-lt"/>
                          <a:ea typeface="Calibri" panose="020F0502020204030204" pitchFamily="34" charset="0"/>
                          <a:cs typeface="Times New Roman" panose="02020603050405020304" pitchFamily="18" charset="0"/>
                        </a:rPr>
                        <a:t>GFR vrednost ml/min/1,73m2</a:t>
                      </a:r>
                      <a:endParaRPr lang="en-US" sz="1800" kern="100">
                        <a:effectLst/>
                        <a:latin typeface="+mn-lt"/>
                        <a:ea typeface="Calibri" panose="020F0502020204030204" pitchFamily="34" charset="0"/>
                        <a:cs typeface="Times New Roman" panose="02020603050405020304" pitchFamily="18" charset="0"/>
                      </a:endParaRPr>
                    </a:p>
                  </a:txBody>
                  <a:tcPr marL="76200" marR="76200" marT="76200" marB="76200" anchor="ctr">
                    <a:lnL>
                      <a:noFill/>
                    </a:lnL>
                    <a:lnR>
                      <a:noFill/>
                    </a:lnR>
                    <a:lnT>
                      <a:noFill/>
                    </a:lnT>
                    <a:lnB w="9525" cap="flat" cmpd="sng" algn="ctr">
                      <a:solidFill>
                        <a:srgbClr val="DDDDDD"/>
                      </a:solidFill>
                      <a:prstDash val="solid"/>
                      <a:round/>
                      <a:headEnd type="none" w="med" len="med"/>
                      <a:tailEnd type="none" w="med" len="med"/>
                    </a:lnB>
                    <a:solidFill>
                      <a:srgbClr val="A7A7C6"/>
                    </a:solidFill>
                  </a:tcPr>
                </a:tc>
                <a:tc>
                  <a:txBody>
                    <a:bodyPr/>
                    <a:lstStyle/>
                    <a:p>
                      <a:pPr marL="0" marR="0">
                        <a:lnSpc>
                          <a:spcPct val="115000"/>
                        </a:lnSpc>
                        <a:spcBef>
                          <a:spcPts val="0"/>
                        </a:spcBef>
                        <a:spcAft>
                          <a:spcPts val="0"/>
                        </a:spcAft>
                      </a:pPr>
                      <a:r>
                        <a:rPr lang="sr-Latn-RS" sz="1800" kern="100" dirty="0">
                          <a:solidFill>
                            <a:srgbClr val="000000"/>
                          </a:solidFill>
                          <a:effectLst/>
                          <a:latin typeface="+mn-lt"/>
                          <a:ea typeface="Calibri" panose="020F0502020204030204" pitchFamily="34" charset="0"/>
                          <a:cs typeface="Times New Roman" panose="02020603050405020304" pitchFamily="18" charset="0"/>
                        </a:rPr>
                        <a:t>Klasifikacija</a:t>
                      </a:r>
                      <a:endParaRPr lang="en-US" sz="1800" kern="100" dirty="0">
                        <a:effectLst/>
                        <a:latin typeface="+mn-lt"/>
                        <a:ea typeface="Calibri" panose="020F0502020204030204" pitchFamily="34" charset="0"/>
                        <a:cs typeface="Times New Roman" panose="02020603050405020304" pitchFamily="18" charset="0"/>
                      </a:endParaRPr>
                    </a:p>
                  </a:txBody>
                  <a:tcPr marL="76200" marR="76200" marT="76200" marB="76200" anchor="ctr">
                    <a:lnL>
                      <a:noFill/>
                    </a:lnL>
                    <a:lnR>
                      <a:noFill/>
                    </a:lnR>
                    <a:lnT>
                      <a:noFill/>
                    </a:lnT>
                    <a:lnB w="9525" cap="flat" cmpd="sng" algn="ctr">
                      <a:solidFill>
                        <a:srgbClr val="DDDDDD"/>
                      </a:solidFill>
                      <a:prstDash val="solid"/>
                      <a:round/>
                      <a:headEnd type="none" w="med" len="med"/>
                      <a:tailEnd type="none" w="med" len="med"/>
                    </a:lnB>
                    <a:solidFill>
                      <a:srgbClr val="A7A7C6"/>
                    </a:solidFill>
                  </a:tcPr>
                </a:tc>
                <a:extLst>
                  <a:ext uri="{0D108BD9-81ED-4DB2-BD59-A6C34878D82A}">
                    <a16:rowId xmlns:a16="http://schemas.microsoft.com/office/drawing/2014/main" val="1635898369"/>
                  </a:ext>
                </a:extLst>
              </a:tr>
              <a:tr h="583457">
                <a:tc>
                  <a:txBody>
                    <a:bodyPr/>
                    <a:lstStyle/>
                    <a:p>
                      <a:pPr algn="l" rtl="0" fontAlgn="t"/>
                      <a:r>
                        <a:rPr lang="sr" noProof="0">
                          <a:effectLst/>
                          <a:latin typeface="+mn-lt"/>
                        </a:rPr>
                        <a:t>I</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sr" noProof="0" dirty="0">
                          <a:effectLst/>
                          <a:latin typeface="+mn-lt"/>
                        </a:rPr>
                        <a:t>&gt;90</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marL="0" marR="0">
                        <a:lnSpc>
                          <a:spcPct val="115000"/>
                        </a:lnSpc>
                        <a:spcBef>
                          <a:spcPts val="0"/>
                        </a:spcBef>
                        <a:spcAft>
                          <a:spcPts val="0"/>
                        </a:spcAft>
                      </a:pPr>
                      <a:r>
                        <a:rPr lang="sr-Latn-RS" sz="1800" kern="100" dirty="0">
                          <a:effectLst/>
                          <a:latin typeface="+mn-lt"/>
                          <a:ea typeface="Calibri" panose="020F0502020204030204" pitchFamily="34" charset="0"/>
                          <a:cs typeface="Times New Roman" panose="02020603050405020304" pitchFamily="18" charset="0"/>
                        </a:rPr>
                        <a:t>Normalno ili </a:t>
                      </a:r>
                      <a:r>
                        <a:rPr lang="sr-Latn-RS" sz="1800" kern="100" dirty="0" smtClean="0">
                          <a:effectLst/>
                          <a:latin typeface="+mn-lt"/>
                          <a:ea typeface="Calibri" panose="020F0502020204030204" pitchFamily="34" charset="0"/>
                          <a:cs typeface="Times New Roman" panose="02020603050405020304" pitchFamily="18" charset="0"/>
                        </a:rPr>
                        <a:t>visoko</a:t>
                      </a:r>
                      <a:endParaRPr lang="en-US" sz="1800" kern="100" dirty="0">
                        <a:effectLst/>
                        <a:latin typeface="+mn-lt"/>
                        <a:ea typeface="Calibri" panose="020F0502020204030204" pitchFamily="34" charset="0"/>
                        <a:cs typeface="Times New Roman" panose="02020603050405020304" pitchFamily="18" charset="0"/>
                      </a:endParaRP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534845641"/>
                  </a:ext>
                </a:extLst>
              </a:tr>
              <a:tr h="583457">
                <a:tc>
                  <a:txBody>
                    <a:bodyPr/>
                    <a:lstStyle/>
                    <a:p>
                      <a:pPr algn="l" rtl="0" fontAlgn="t"/>
                      <a:r>
                        <a:rPr lang="sr" noProof="0">
                          <a:effectLst/>
                          <a:latin typeface="+mn-lt"/>
                        </a:rPr>
                        <a:t>II</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sr" noProof="0" dirty="0">
                          <a:effectLst/>
                          <a:latin typeface="+mn-lt"/>
                        </a:rPr>
                        <a:t>60-89</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marL="0" marR="0">
                        <a:lnSpc>
                          <a:spcPct val="115000"/>
                        </a:lnSpc>
                        <a:spcBef>
                          <a:spcPts val="0"/>
                        </a:spcBef>
                        <a:spcAft>
                          <a:spcPts val="0"/>
                        </a:spcAft>
                      </a:pPr>
                      <a:r>
                        <a:rPr lang="sr-Cyrl-RS" sz="1800" kern="100" dirty="0">
                          <a:effectLst/>
                          <a:latin typeface="+mn-lt"/>
                          <a:ea typeface="Calibri" panose="020F0502020204030204" pitchFamily="34" charset="0"/>
                          <a:cs typeface="Times New Roman" panose="02020603050405020304" pitchFamily="18" charset="0"/>
                        </a:rPr>
                        <a:t>Donekle</a:t>
                      </a:r>
                      <a:r>
                        <a:rPr lang="sr-Latn-RS" sz="1800" kern="100" dirty="0">
                          <a:effectLst/>
                          <a:latin typeface="+mn-lt"/>
                          <a:ea typeface="Calibri" panose="020F0502020204030204" pitchFamily="34" charset="0"/>
                          <a:cs typeface="Times New Roman" panose="02020603050405020304" pitchFamily="18" charset="0"/>
                        </a:rPr>
                        <a:t> smanjeno</a:t>
                      </a:r>
                      <a:endParaRPr lang="en-US" sz="1800" kern="100" dirty="0">
                        <a:effectLst/>
                        <a:latin typeface="+mn-lt"/>
                        <a:ea typeface="Calibri" panose="020F0502020204030204" pitchFamily="34" charset="0"/>
                        <a:cs typeface="Times New Roman" panose="02020603050405020304" pitchFamily="18" charset="0"/>
                      </a:endParaRP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887662646"/>
                  </a:ext>
                </a:extLst>
              </a:tr>
              <a:tr h="958537">
                <a:tc>
                  <a:txBody>
                    <a:bodyPr/>
                    <a:lstStyle/>
                    <a:p>
                      <a:pPr algn="l" rtl="0" fontAlgn="t"/>
                      <a:r>
                        <a:rPr lang="sr" noProof="0">
                          <a:effectLst/>
                          <a:latin typeface="+mn-lt"/>
                        </a:rPr>
                        <a:t>III A</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sr" noProof="0">
                          <a:effectLst/>
                          <a:latin typeface="+mn-lt"/>
                        </a:rPr>
                        <a:t>45-59</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marL="0" marR="0">
                        <a:lnSpc>
                          <a:spcPct val="115000"/>
                        </a:lnSpc>
                        <a:spcBef>
                          <a:spcPts val="0"/>
                        </a:spcBef>
                        <a:spcAft>
                          <a:spcPts val="0"/>
                        </a:spcAft>
                      </a:pPr>
                      <a:r>
                        <a:rPr lang="sr-Latn-RS" sz="1800" kern="100" dirty="0">
                          <a:effectLst/>
                          <a:latin typeface="+mn-lt"/>
                          <a:ea typeface="Calibri" panose="020F0502020204030204" pitchFamily="34" charset="0"/>
                          <a:cs typeface="Times New Roman" panose="02020603050405020304" pitchFamily="18" charset="0"/>
                        </a:rPr>
                        <a:t>Blago do umereno smanjeno</a:t>
                      </a:r>
                      <a:endParaRPr lang="en-US" sz="1800" kern="100" dirty="0">
                        <a:effectLst/>
                        <a:latin typeface="+mn-lt"/>
                        <a:ea typeface="Calibri" panose="020F0502020204030204" pitchFamily="34" charset="0"/>
                        <a:cs typeface="Times New Roman" panose="02020603050405020304" pitchFamily="18" charset="0"/>
                      </a:endParaRP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45661514"/>
                  </a:ext>
                </a:extLst>
              </a:tr>
              <a:tr h="958537">
                <a:tc>
                  <a:txBody>
                    <a:bodyPr/>
                    <a:lstStyle/>
                    <a:p>
                      <a:pPr algn="l" rtl="0" fontAlgn="t"/>
                      <a:r>
                        <a:rPr lang="sr" noProof="0" dirty="0">
                          <a:effectLst/>
                          <a:latin typeface="+mn-lt"/>
                        </a:rPr>
                        <a:t>III </a:t>
                      </a:r>
                      <a:r>
                        <a:rPr lang="en-US" noProof="0" dirty="0">
                          <a:effectLst/>
                          <a:latin typeface="+mn-lt"/>
                        </a:rPr>
                        <a:t>B</a:t>
                      </a:r>
                      <a:endParaRPr lang="sr" noProof="0" dirty="0">
                        <a:effectLst/>
                        <a:latin typeface="+mn-lt"/>
                      </a:endParaRP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sr" noProof="0">
                          <a:effectLst/>
                          <a:latin typeface="+mn-lt"/>
                        </a:rPr>
                        <a:t>30-44</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marL="0" marR="0">
                        <a:lnSpc>
                          <a:spcPct val="115000"/>
                        </a:lnSpc>
                        <a:spcBef>
                          <a:spcPts val="0"/>
                        </a:spcBef>
                        <a:spcAft>
                          <a:spcPts val="0"/>
                        </a:spcAft>
                      </a:pPr>
                      <a:r>
                        <a:rPr lang="sr-Latn-RS" sz="1800" kern="100" dirty="0">
                          <a:effectLst/>
                          <a:latin typeface="+mn-lt"/>
                          <a:ea typeface="Calibri" panose="020F0502020204030204" pitchFamily="34" charset="0"/>
                          <a:cs typeface="Times New Roman" panose="02020603050405020304" pitchFamily="18" charset="0"/>
                        </a:rPr>
                        <a:t>Umereno do jako smanjeno</a:t>
                      </a:r>
                      <a:endParaRPr lang="en-US" sz="1800" kern="100" dirty="0">
                        <a:effectLst/>
                        <a:latin typeface="+mn-lt"/>
                        <a:ea typeface="Calibri" panose="020F0502020204030204" pitchFamily="34" charset="0"/>
                        <a:cs typeface="Times New Roman" panose="02020603050405020304" pitchFamily="18" charset="0"/>
                      </a:endParaRP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72702477"/>
                  </a:ext>
                </a:extLst>
              </a:tr>
              <a:tr h="583457">
                <a:tc>
                  <a:txBody>
                    <a:bodyPr/>
                    <a:lstStyle/>
                    <a:p>
                      <a:pPr algn="l" rtl="0" fontAlgn="t"/>
                      <a:r>
                        <a:rPr lang="sr" noProof="0">
                          <a:effectLst/>
                          <a:latin typeface="+mn-lt"/>
                        </a:rPr>
                        <a:t>IV</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sr" noProof="0">
                          <a:effectLst/>
                          <a:latin typeface="+mn-lt"/>
                        </a:rPr>
                        <a:t>15-29</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marL="0" marR="0">
                        <a:lnSpc>
                          <a:spcPct val="115000"/>
                        </a:lnSpc>
                        <a:spcBef>
                          <a:spcPts val="0"/>
                        </a:spcBef>
                        <a:spcAft>
                          <a:spcPts val="0"/>
                        </a:spcAft>
                      </a:pPr>
                      <a:r>
                        <a:rPr lang="sr-Latn-RS" sz="1800" kern="100" dirty="0">
                          <a:effectLst/>
                          <a:latin typeface="+mn-lt"/>
                          <a:ea typeface="Calibri" panose="020F0502020204030204" pitchFamily="34" charset="0"/>
                          <a:cs typeface="Times New Roman" panose="02020603050405020304" pitchFamily="18" charset="0"/>
                        </a:rPr>
                        <a:t>Ozbiljno smanjen</a:t>
                      </a:r>
                      <a:r>
                        <a:rPr lang="sr-Cyrl-RS" sz="1800" kern="100" dirty="0">
                          <a:effectLst/>
                          <a:latin typeface="+mn-lt"/>
                          <a:ea typeface="Calibri" panose="020F0502020204030204" pitchFamily="34" charset="0"/>
                          <a:cs typeface="Times New Roman" panose="02020603050405020304" pitchFamily="18" charset="0"/>
                        </a:rPr>
                        <a:t>o</a:t>
                      </a:r>
                      <a:endParaRPr lang="en-US" sz="1800" kern="100" dirty="0">
                        <a:effectLst/>
                        <a:latin typeface="+mn-lt"/>
                        <a:ea typeface="Calibri" panose="020F0502020204030204" pitchFamily="34" charset="0"/>
                        <a:cs typeface="Times New Roman" panose="02020603050405020304" pitchFamily="18" charset="0"/>
                      </a:endParaRP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944217539"/>
                  </a:ext>
                </a:extLst>
              </a:tr>
              <a:tr h="583457">
                <a:tc>
                  <a:txBody>
                    <a:bodyPr/>
                    <a:lstStyle/>
                    <a:p>
                      <a:pPr algn="l" rtl="0" fontAlgn="t"/>
                      <a:r>
                        <a:rPr lang="sr" noProof="0">
                          <a:effectLst/>
                          <a:latin typeface="+mn-lt"/>
                        </a:rPr>
                        <a:t>V</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a:noFill/>
                    </a:lnB>
                    <a:solidFill>
                      <a:srgbClr val="FFFFFF"/>
                    </a:solidFill>
                  </a:tcPr>
                </a:tc>
                <a:tc>
                  <a:txBody>
                    <a:bodyPr/>
                    <a:lstStyle/>
                    <a:p>
                      <a:pPr algn="l" rtl="0" fontAlgn="t"/>
                      <a:r>
                        <a:rPr lang="sr" noProof="0">
                          <a:effectLst/>
                          <a:latin typeface="+mn-lt"/>
                        </a:rPr>
                        <a:t>&lt;15</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a:noFill/>
                    </a:lnB>
                    <a:solidFill>
                      <a:srgbClr val="FFFFFF"/>
                    </a:solidFill>
                  </a:tcPr>
                </a:tc>
                <a:tc>
                  <a:txBody>
                    <a:bodyPr/>
                    <a:lstStyle/>
                    <a:p>
                      <a:pPr marL="0" marR="0">
                        <a:lnSpc>
                          <a:spcPct val="115000"/>
                        </a:lnSpc>
                        <a:spcBef>
                          <a:spcPts val="0"/>
                        </a:spcBef>
                        <a:spcAft>
                          <a:spcPts val="0"/>
                        </a:spcAft>
                      </a:pPr>
                      <a:r>
                        <a:rPr lang="sr-Latn-RS" sz="1800" kern="100" dirty="0">
                          <a:effectLst/>
                          <a:latin typeface="+mn-lt"/>
                          <a:ea typeface="Calibri" panose="020F0502020204030204" pitchFamily="34" charset="0"/>
                          <a:cs typeface="Times New Roman" panose="02020603050405020304" pitchFamily="18" charset="0"/>
                        </a:rPr>
                        <a:t>Insuficijencija bubrega</a:t>
                      </a:r>
                      <a:endParaRPr lang="en-US" sz="1800" kern="100" dirty="0">
                        <a:effectLst/>
                        <a:latin typeface="+mn-lt"/>
                        <a:ea typeface="Calibri" panose="020F0502020204030204" pitchFamily="34" charset="0"/>
                        <a:cs typeface="Times New Roman" panose="02020603050405020304" pitchFamily="18" charset="0"/>
                      </a:endParaRPr>
                    </a:p>
                  </a:txBody>
                  <a:tcPr marL="76200" marR="76200" marT="76200" marB="76200" anchor="ctr">
                    <a:lnL>
                      <a:noFill/>
                    </a:lnL>
                    <a:lnR>
                      <a:noFill/>
                    </a:lnR>
                    <a:lnT w="9525" cap="flat" cmpd="sng" algn="ctr">
                      <a:solidFill>
                        <a:srgbClr val="DDDDDD"/>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665908140"/>
                  </a:ext>
                </a:extLst>
              </a:tr>
            </a:tbl>
          </a:graphicData>
        </a:graphic>
      </p:graphicFrame>
      <p:sp>
        <p:nvSpPr>
          <p:cNvPr id="5" name="Szövegdoboz 4">
            <a:extLst>
              <a:ext uri="{FF2B5EF4-FFF2-40B4-BE49-F238E27FC236}">
                <a16:creationId xmlns:a16="http://schemas.microsoft.com/office/drawing/2014/main" id="{BE539E40-C4B8-60C1-7CF4-8EA38ACE6954}"/>
              </a:ext>
            </a:extLst>
          </p:cNvPr>
          <p:cNvSpPr txBox="1"/>
          <p:nvPr/>
        </p:nvSpPr>
        <p:spPr>
          <a:xfrm>
            <a:off x="1247775" y="5936340"/>
            <a:ext cx="1574021" cy="369332"/>
          </a:xfrm>
          <a:prstGeom prst="rect">
            <a:avLst/>
          </a:prstGeom>
          <a:noFill/>
        </p:spPr>
        <p:txBody>
          <a:bodyPr wrap="none" rtlCol="0">
            <a:spAutoFit/>
          </a:bodyPr>
          <a:lstStyle/>
          <a:p>
            <a:pPr rtl="0"/>
            <a:r>
              <a:rPr lang="en-US" dirty="0" err="1">
                <a:solidFill>
                  <a:schemeClr val="tx1">
                    <a:lumMod val="50000"/>
                    <a:lumOff val="50000"/>
                  </a:schemeClr>
                </a:solidFill>
              </a:rPr>
              <a:t>Ammirati</a:t>
            </a:r>
            <a:r>
              <a:rPr lang="sr" dirty="0">
                <a:solidFill>
                  <a:schemeClr val="tx1">
                    <a:lumMod val="50000"/>
                    <a:lumOff val="50000"/>
                  </a:schemeClr>
                </a:solidFill>
              </a:rPr>
              <a:t> 2020</a:t>
            </a:r>
          </a:p>
        </p:txBody>
      </p:sp>
    </p:spTree>
    <p:extLst>
      <p:ext uri="{BB962C8B-B14F-4D97-AF65-F5344CB8AC3E}">
        <p14:creationId xmlns:p14="http://schemas.microsoft.com/office/powerpoint/2010/main" val="32042528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Hronična</a:t>
            </a:r>
            <a:r>
              <a:rPr lang="en-US" dirty="0"/>
              <a:t> </a:t>
            </a:r>
            <a:r>
              <a:rPr lang="en-US" dirty="0" err="1"/>
              <a:t>bolest</a:t>
            </a:r>
            <a:r>
              <a:rPr lang="en-US" dirty="0"/>
              <a:t> </a:t>
            </a:r>
            <a:r>
              <a:rPr lang="en-US" dirty="0" err="1"/>
              <a:t>bubrega</a:t>
            </a:r>
            <a:r>
              <a:rPr lang="en-US" dirty="0"/>
              <a:t> (HBB)</a:t>
            </a:r>
            <a:endParaRPr lang="sr" dirty="0"/>
          </a:p>
        </p:txBody>
      </p:sp>
      <p:sp>
        <p:nvSpPr>
          <p:cNvPr id="3" name="Tartalom helye 2"/>
          <p:cNvSpPr>
            <a:spLocks noGrp="1"/>
          </p:cNvSpPr>
          <p:nvPr>
            <p:ph idx="1"/>
          </p:nvPr>
        </p:nvSpPr>
        <p:spPr/>
        <p:txBody>
          <a:bodyPr rtlCol="0">
            <a:normAutofit/>
          </a:bodyPr>
          <a:lstStyle/>
          <a:p>
            <a:pPr rtl="0"/>
            <a:endParaRPr lang="en-US" sz="3200" dirty="0"/>
          </a:p>
          <a:p>
            <a:pPr rtl="0"/>
            <a:endParaRPr lang="en-US" sz="3200" dirty="0"/>
          </a:p>
        </p:txBody>
      </p:sp>
      <p:pic>
        <p:nvPicPr>
          <p:cNvPr id="6" name="Kép 5" descr="A képen szöveg, térkép, atlasz látható&#10;&#10;Automatikusan generált leírás">
            <a:extLst>
              <a:ext uri="{FF2B5EF4-FFF2-40B4-BE49-F238E27FC236}">
                <a16:creationId xmlns:a16="http://schemas.microsoft.com/office/drawing/2014/main" id="{D82DD693-8F8A-669C-C1DF-5F7279B554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504" y="934774"/>
            <a:ext cx="5875127" cy="2654245"/>
          </a:xfrm>
          <a:prstGeom prst="rect">
            <a:avLst/>
          </a:prstGeom>
        </p:spPr>
      </p:pic>
      <p:pic>
        <p:nvPicPr>
          <p:cNvPr id="8" name="Kép 7" descr="A képen térkép, szöveg, atlasz látható&#10;&#10;Automatikusan generált leírás">
            <a:extLst>
              <a:ext uri="{FF2B5EF4-FFF2-40B4-BE49-F238E27FC236}">
                <a16:creationId xmlns:a16="http://schemas.microsoft.com/office/drawing/2014/main" id="{B8F7DE58-927D-58EF-591B-EBC12166F0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6164" y="929639"/>
            <a:ext cx="5683546" cy="2654245"/>
          </a:xfrm>
          <a:prstGeom prst="rect">
            <a:avLst/>
          </a:prstGeom>
        </p:spPr>
      </p:pic>
      <p:pic>
        <p:nvPicPr>
          <p:cNvPr id="10" name="Kép 9" descr="A képen szöveg, térkép, atlasz látható&#10;&#10;Automatikusan generált leírás">
            <a:extLst>
              <a:ext uri="{FF2B5EF4-FFF2-40B4-BE49-F238E27FC236}">
                <a16:creationId xmlns:a16="http://schemas.microsoft.com/office/drawing/2014/main" id="{255D0D16-CFC3-B06E-9B11-F1797B4A9A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9294" y="3594155"/>
            <a:ext cx="5875127" cy="2743714"/>
          </a:xfrm>
          <a:prstGeom prst="rect">
            <a:avLst/>
          </a:prstGeom>
        </p:spPr>
      </p:pic>
      <p:sp>
        <p:nvSpPr>
          <p:cNvPr id="11" name="Téglalap 10">
            <a:extLst>
              <a:ext uri="{FF2B5EF4-FFF2-40B4-BE49-F238E27FC236}">
                <a16:creationId xmlns:a16="http://schemas.microsoft.com/office/drawing/2014/main" id="{BE085529-1AAE-B094-46A3-25948288E08D}"/>
              </a:ext>
            </a:extLst>
          </p:cNvPr>
          <p:cNvSpPr/>
          <p:nvPr/>
        </p:nvSpPr>
        <p:spPr>
          <a:xfrm>
            <a:off x="9498331" y="4966012"/>
            <a:ext cx="2590999" cy="1384995"/>
          </a:xfrm>
          <a:prstGeom prst="rect">
            <a:avLst/>
          </a:prstGeom>
        </p:spPr>
        <p:txBody>
          <a:bodyPr wrap="square" rtlCol="0">
            <a:spAutoFit/>
          </a:bodyPr>
          <a:lstStyle/>
          <a:p>
            <a:r>
              <a:rPr lang="en-US" sz="1200" dirty="0"/>
              <a:t>He </a:t>
            </a:r>
            <a:r>
              <a:rPr lang="en-US" sz="1200" dirty="0" err="1"/>
              <a:t>L,et</a:t>
            </a:r>
            <a:r>
              <a:rPr lang="en-US" sz="1200" dirty="0"/>
              <a:t> al. Impact of high, low, and non-optimum temperatures on chronic kidney disease in a changing climate, 1990-2019: A global analysis. Environ Res. 2022 Sep;212(Pt A):113172. </a:t>
            </a:r>
            <a:r>
              <a:rPr lang="en-US" sz="1200" dirty="0" err="1"/>
              <a:t>doi</a:t>
            </a:r>
            <a:r>
              <a:rPr lang="en-US" sz="1200" dirty="0"/>
              <a:t>: 10.1016/j.envres.2022.113172. </a:t>
            </a:r>
          </a:p>
        </p:txBody>
      </p:sp>
    </p:spTree>
    <p:extLst>
      <p:ext uri="{BB962C8B-B14F-4D97-AF65-F5344CB8AC3E}">
        <p14:creationId xmlns:p14="http://schemas.microsoft.com/office/powerpoint/2010/main" val="35954417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332331"/>
            <a:ext cx="11896826" cy="549635"/>
          </a:xfrm>
        </p:spPr>
        <p:txBody>
          <a:bodyPr rtlCol="0">
            <a:noAutofit/>
          </a:bodyPr>
          <a:lstStyle/>
          <a:p>
            <a:pPr rtl="0"/>
            <a:r>
              <a:rPr lang="en-US" sz="3200" b="1" dirty="0" err="1"/>
              <a:t>Razvoj</a:t>
            </a:r>
            <a:r>
              <a:rPr lang="en-US" sz="3200" b="1" dirty="0"/>
              <a:t> </a:t>
            </a:r>
            <a:r>
              <a:rPr lang="en-US" sz="3200" b="1" dirty="0" err="1"/>
              <a:t>hronične</a:t>
            </a:r>
            <a:r>
              <a:rPr lang="en-US" sz="3200" b="1" dirty="0"/>
              <a:t> </a:t>
            </a:r>
            <a:r>
              <a:rPr lang="en-US" sz="3200" b="1" dirty="0" err="1"/>
              <a:t>bolesti</a:t>
            </a:r>
            <a:r>
              <a:rPr lang="en-US" sz="3200" b="1" dirty="0"/>
              <a:t> </a:t>
            </a:r>
            <a:r>
              <a:rPr lang="en-US" sz="3200" b="1" dirty="0" err="1"/>
              <a:t>bubrega</a:t>
            </a:r>
            <a:r>
              <a:rPr lang="en-US" sz="3200" b="1" dirty="0"/>
              <a:t> </a:t>
            </a:r>
            <a:r>
              <a:rPr lang="en-US" sz="3200" b="1" dirty="0" err="1"/>
              <a:t>povezane</a:t>
            </a:r>
            <a:r>
              <a:rPr lang="en-US" sz="3200" b="1" dirty="0"/>
              <a:t> </a:t>
            </a:r>
            <a:r>
              <a:rPr lang="en-US" sz="3200" b="1" dirty="0" err="1"/>
              <a:t>sa</a:t>
            </a:r>
            <a:r>
              <a:rPr lang="en-US" sz="3200" b="1" dirty="0"/>
              <a:t> </a:t>
            </a:r>
            <a:r>
              <a:rPr lang="en-US" sz="3200" b="1" dirty="0" err="1"/>
              <a:t>toplotom</a:t>
            </a:r>
            <a:endParaRPr lang="hu-HU" sz="3200" b="1" dirty="0"/>
          </a:p>
        </p:txBody>
      </p:sp>
      <p:sp>
        <p:nvSpPr>
          <p:cNvPr id="5" name="Szövegdoboz 4">
            <a:extLst>
              <a:ext uri="{FF2B5EF4-FFF2-40B4-BE49-F238E27FC236}">
                <a16:creationId xmlns:a16="http://schemas.microsoft.com/office/drawing/2014/main" id="{B2231072-3A7A-CE96-D7CA-D841C4684629}"/>
              </a:ext>
            </a:extLst>
          </p:cNvPr>
          <p:cNvSpPr txBox="1"/>
          <p:nvPr/>
        </p:nvSpPr>
        <p:spPr>
          <a:xfrm>
            <a:off x="192505" y="5980339"/>
            <a:ext cx="9658861" cy="276999"/>
          </a:xfrm>
          <a:prstGeom prst="rect">
            <a:avLst/>
          </a:prstGeom>
          <a:noFill/>
        </p:spPr>
        <p:txBody>
          <a:bodyPr wrap="square" rtlCol="0">
            <a:spAutoFit/>
          </a:bodyPr>
          <a:lstStyle/>
          <a:p>
            <a:r>
              <a:rPr lang="en-US" sz="1200" dirty="0"/>
              <a:t>de Lorenzo A, </a:t>
            </a:r>
            <a:r>
              <a:rPr lang="en-US" sz="1200" dirty="0" err="1"/>
              <a:t>Liaño</a:t>
            </a:r>
            <a:r>
              <a:rPr lang="en-US" sz="1200" dirty="0"/>
              <a:t> F. High temperatures and nephrology: The climate change problem. </a:t>
            </a:r>
            <a:r>
              <a:rPr lang="en-US" sz="1200" dirty="0" err="1"/>
              <a:t>doi</a:t>
            </a:r>
            <a:r>
              <a:rPr lang="en-US" sz="1200" dirty="0"/>
              <a:t>: 10.1016/j.nefro.2016.12.008. PMID: 28946962.</a:t>
            </a:r>
            <a:endParaRPr lang="sr-Cyrl-RS" sz="1200" dirty="0"/>
          </a:p>
        </p:txBody>
      </p:sp>
      <p:pic>
        <p:nvPicPr>
          <p:cNvPr id="6" name="Kép 5">
            <a:extLst>
              <a:ext uri="{FF2B5EF4-FFF2-40B4-BE49-F238E27FC236}">
                <a16:creationId xmlns:a16="http://schemas.microsoft.com/office/drawing/2014/main" id="{773C15EE-FAD0-D70E-2D6B-D9585F9E6D46}"/>
              </a:ext>
            </a:extLst>
          </p:cNvPr>
          <p:cNvPicPr>
            <a:picLocks noChangeAspect="1"/>
          </p:cNvPicPr>
          <p:nvPr/>
        </p:nvPicPr>
        <p:blipFill>
          <a:blip r:embed="rId2"/>
          <a:stretch>
            <a:fillRect/>
          </a:stretch>
        </p:blipFill>
        <p:spPr>
          <a:xfrm>
            <a:off x="1382366" y="881965"/>
            <a:ext cx="8925010" cy="4966743"/>
          </a:xfrm>
          <a:prstGeom prst="rect">
            <a:avLst/>
          </a:prstGeom>
        </p:spPr>
      </p:pic>
    </p:spTree>
    <p:extLst>
      <p:ext uri="{BB962C8B-B14F-4D97-AF65-F5344CB8AC3E}">
        <p14:creationId xmlns:p14="http://schemas.microsoft.com/office/powerpoint/2010/main" val="37103413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1259457"/>
            <a:ext cx="11694695" cy="5046215"/>
          </a:xfrm>
        </p:spPr>
        <p:txBody>
          <a:bodyPr rtlCol="0">
            <a:normAutofit/>
          </a:bodyPr>
          <a:lstStyle/>
          <a:p>
            <a:pPr lvl="0" fontAlgn="base"/>
            <a:r>
              <a:rPr lang="sr-Latn-RS" dirty="0"/>
              <a:t>Stariji ljudi su skloni komplikacijama u vezi sa toplotom i prekomernom mortalitetu tokom toplotnih talasa</a:t>
            </a:r>
            <a:endParaRPr lang="en-US" dirty="0"/>
          </a:p>
          <a:p>
            <a:pPr lvl="0" fontAlgn="base"/>
            <a:r>
              <a:rPr lang="sr-Latn-RS" dirty="0"/>
              <a:t>Fiziološke neurohormonske promene, strukturne promene u sastavu bubrega i tela i multimorbiditet sa starenjem povećavaju verovatnoću oštećenja tokom toplotnih talasa</a:t>
            </a:r>
            <a:endParaRPr lang="en-US" dirty="0"/>
          </a:p>
          <a:p>
            <a:pPr lvl="0" fontAlgn="base"/>
            <a:r>
              <a:rPr lang="sr-Latn-RS" dirty="0"/>
              <a:t>Dijagnoza dehidracije je izazovna zbog odsustva pouzdanih, isplativih dijagnostičkih alata koji su lako dostupni u primarnoj i sekundarnoj nezi</a:t>
            </a:r>
            <a:endParaRPr lang="en-US" dirty="0"/>
          </a:p>
          <a:p>
            <a:pPr lvl="0" fontAlgn="base"/>
            <a:r>
              <a:rPr lang="sr-Latn-RS" dirty="0"/>
              <a:t>Trebalo bi uvesti pravovremeno uvođenje anticipativnih mera i sistema upozorenja na toplotu kako bi se smanjio morbiditet i mortalitet od toplotnih talasa kod starijih</a:t>
            </a:r>
            <a:endParaRPr lang="en-US" dirty="0"/>
          </a:p>
          <a:p>
            <a:pPr lvl="0" fontAlgn="base"/>
            <a:endParaRPr lang="en-US" dirty="0"/>
          </a:p>
        </p:txBody>
      </p:sp>
      <p:sp>
        <p:nvSpPr>
          <p:cNvPr id="4" name="Téglalap 3"/>
          <p:cNvSpPr/>
          <p:nvPr/>
        </p:nvSpPr>
        <p:spPr>
          <a:xfrm>
            <a:off x="192505" y="5879854"/>
            <a:ext cx="9669101" cy="461665"/>
          </a:xfrm>
          <a:prstGeom prst="rect">
            <a:avLst/>
          </a:prstGeom>
        </p:spPr>
        <p:txBody>
          <a:bodyPr wrap="square" rtlCol="0">
            <a:spAutoFit/>
          </a:bodyPr>
          <a:lstStyle/>
          <a:p>
            <a:r>
              <a:rPr lang="en-US" sz="1200" dirty="0"/>
              <a:t>Brennan M, O'Keeffe ST, </a:t>
            </a:r>
            <a:r>
              <a:rPr lang="en-US" sz="1200" dirty="0" err="1"/>
              <a:t>Mulkerrin</a:t>
            </a:r>
            <a:r>
              <a:rPr lang="en-US" sz="1200" dirty="0"/>
              <a:t> EC. Dehydration and renal failure in older persons during heatwaves-predictable, hard to identify but preventable? Age Ageing. 2019 Sep 1;48(5):615-618. </a:t>
            </a:r>
            <a:r>
              <a:rPr lang="en-US" sz="1200" dirty="0" err="1"/>
              <a:t>doi</a:t>
            </a:r>
            <a:r>
              <a:rPr lang="en-US" sz="1200" dirty="0"/>
              <a:t>: 10.1093/ageing/afz080. </a:t>
            </a:r>
            <a:endParaRPr lang="sr-Cyrl-RS" sz="1200" dirty="0"/>
          </a:p>
        </p:txBody>
      </p:sp>
      <p:sp>
        <p:nvSpPr>
          <p:cNvPr id="6" name="Cím 1"/>
          <p:cNvSpPr>
            <a:spLocks noGrp="1"/>
          </p:cNvSpPr>
          <p:nvPr>
            <p:ph type="title"/>
          </p:nvPr>
        </p:nvSpPr>
        <p:spPr>
          <a:xfrm>
            <a:off x="192505" y="221238"/>
            <a:ext cx="11896826" cy="549635"/>
          </a:xfrm>
        </p:spPr>
        <p:txBody>
          <a:bodyPr rtlCol="0">
            <a:normAutofit/>
          </a:bodyPr>
          <a:lstStyle/>
          <a:p>
            <a:pPr rtl="0"/>
            <a:r>
              <a:rPr lang="en-US" b="1" dirty="0" err="1"/>
              <a:t>Ključne</a:t>
            </a:r>
            <a:r>
              <a:rPr lang="en-US" b="1" dirty="0"/>
              <a:t> </a:t>
            </a:r>
            <a:r>
              <a:rPr lang="en-US" b="1" dirty="0" err="1"/>
              <a:t>poruke</a:t>
            </a:r>
            <a:r>
              <a:rPr lang="en-US" b="1" dirty="0"/>
              <a:t> </a:t>
            </a:r>
            <a:endParaRPr lang="hu-HU" dirty="0"/>
          </a:p>
        </p:txBody>
      </p:sp>
    </p:spTree>
    <p:extLst>
      <p:ext uri="{BB962C8B-B14F-4D97-AF65-F5344CB8AC3E}">
        <p14:creationId xmlns:p14="http://schemas.microsoft.com/office/powerpoint/2010/main" val="2310848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en-US" b="1" dirty="0" err="1"/>
              <a:t>Ishodi</a:t>
            </a:r>
            <a:r>
              <a:rPr lang="en-US" b="1" dirty="0"/>
              <a:t> </a:t>
            </a:r>
            <a:r>
              <a:rPr lang="en-US" b="1" dirty="0" err="1"/>
              <a:t>učenja</a:t>
            </a:r>
            <a:endParaRPr lang="de-DE" dirty="0"/>
          </a:p>
        </p:txBody>
      </p:sp>
      <p:sp>
        <p:nvSpPr>
          <p:cNvPr id="3" name="Tartalom helye 2"/>
          <p:cNvSpPr>
            <a:spLocks noGrp="1"/>
          </p:cNvSpPr>
          <p:nvPr>
            <p:ph idx="1"/>
          </p:nvPr>
        </p:nvSpPr>
        <p:spPr>
          <a:xfrm>
            <a:off x="192505" y="831258"/>
            <a:ext cx="11694695" cy="5569542"/>
          </a:xfrm>
        </p:spPr>
        <p:txBody>
          <a:bodyPr>
            <a:normAutofit/>
          </a:bodyPr>
          <a:lstStyle/>
          <a:p>
            <a:pPr marL="0" indent="0">
              <a:buNone/>
            </a:pPr>
            <a:r>
              <a:rPr lang="en-US" dirty="0" err="1"/>
              <a:t>Ciljevi</a:t>
            </a:r>
            <a:r>
              <a:rPr lang="en-US" dirty="0"/>
              <a:t> </a:t>
            </a:r>
            <a:r>
              <a:rPr lang="en-US" dirty="0" err="1"/>
              <a:t>učenja</a:t>
            </a:r>
            <a:r>
              <a:rPr lang="en-US" dirty="0"/>
              <a:t> </a:t>
            </a:r>
            <a:r>
              <a:rPr lang="en-US" dirty="0" err="1"/>
              <a:t>za</a:t>
            </a:r>
            <a:r>
              <a:rPr lang="en-US" dirty="0"/>
              <a:t> </a:t>
            </a:r>
            <a:r>
              <a:rPr lang="en-US" dirty="0" err="1"/>
              <a:t>ovu</a:t>
            </a:r>
            <a:r>
              <a:rPr lang="en-US" dirty="0"/>
              <a:t> </a:t>
            </a:r>
            <a:r>
              <a:rPr lang="en-US" dirty="0" err="1"/>
              <a:t>nedelju</a:t>
            </a:r>
            <a:r>
              <a:rPr lang="en-US" dirty="0"/>
              <a:t> </a:t>
            </a:r>
            <a:r>
              <a:rPr lang="en-US" dirty="0" err="1"/>
              <a:t>uključuju</a:t>
            </a:r>
            <a:r>
              <a:rPr lang="en-US" dirty="0"/>
              <a:t>:</a:t>
            </a:r>
            <a:endParaRPr lang="hu-HU" dirty="0"/>
          </a:p>
          <a:p>
            <a:pPr lvl="1">
              <a:spcAft>
                <a:spcPts val="1500"/>
              </a:spcAft>
            </a:pPr>
            <a:r>
              <a:rPr lang="en-US" sz="2100" dirty="0" err="1"/>
              <a:t>Razumevanje</a:t>
            </a:r>
            <a:r>
              <a:rPr lang="en-US" sz="2100" dirty="0"/>
              <a:t> </a:t>
            </a:r>
            <a:r>
              <a:rPr lang="en-US" sz="2100" dirty="0" err="1"/>
              <a:t>uloge</a:t>
            </a:r>
            <a:r>
              <a:rPr lang="en-US" sz="2100" dirty="0"/>
              <a:t> </a:t>
            </a:r>
            <a:r>
              <a:rPr lang="en-US" sz="2100" dirty="0" err="1"/>
              <a:t>bubrega</a:t>
            </a:r>
            <a:r>
              <a:rPr lang="en-US" sz="2100" dirty="0"/>
              <a:t> u </a:t>
            </a:r>
            <a:r>
              <a:rPr lang="en-US" sz="2100" dirty="0" err="1"/>
              <a:t>termoregulaciji</a:t>
            </a:r>
            <a:r>
              <a:rPr lang="en-US" sz="2100" dirty="0"/>
              <a:t> </a:t>
            </a:r>
            <a:r>
              <a:rPr lang="en-US" sz="2100" dirty="0" err="1"/>
              <a:t>ljudskog</a:t>
            </a:r>
            <a:r>
              <a:rPr lang="en-US" sz="2100" dirty="0"/>
              <a:t> </a:t>
            </a:r>
            <a:r>
              <a:rPr lang="en-US" sz="2100" dirty="0" err="1"/>
              <a:t>tela</a:t>
            </a:r>
            <a:endParaRPr lang="hu-HU" sz="2100" dirty="0"/>
          </a:p>
          <a:p>
            <a:pPr lvl="1">
              <a:spcAft>
                <a:spcPts val="1500"/>
              </a:spcAft>
            </a:pPr>
            <a:r>
              <a:rPr lang="en-US" sz="2100" dirty="0" err="1"/>
              <a:t>Ispitivanje</a:t>
            </a:r>
            <a:r>
              <a:rPr lang="en-US" sz="2100" dirty="0"/>
              <a:t> </a:t>
            </a:r>
            <a:r>
              <a:rPr lang="en-US" sz="2100" dirty="0" err="1"/>
              <a:t>efekata</a:t>
            </a:r>
            <a:r>
              <a:rPr lang="en-US" sz="2100" dirty="0"/>
              <a:t> </a:t>
            </a:r>
            <a:r>
              <a:rPr lang="en-US" sz="2100" dirty="0" err="1"/>
              <a:t>stresa</a:t>
            </a:r>
            <a:r>
              <a:rPr lang="en-US" sz="2100" dirty="0"/>
              <a:t> </a:t>
            </a:r>
            <a:r>
              <a:rPr lang="en-US" sz="2100" dirty="0" err="1"/>
              <a:t>usled</a:t>
            </a:r>
            <a:r>
              <a:rPr lang="en-US" sz="2100" dirty="0"/>
              <a:t> </a:t>
            </a:r>
            <a:r>
              <a:rPr lang="en-US" sz="2100" dirty="0" err="1"/>
              <a:t>vrućine</a:t>
            </a:r>
            <a:r>
              <a:rPr lang="en-US" sz="2100" dirty="0"/>
              <a:t> </a:t>
            </a:r>
            <a:r>
              <a:rPr lang="en-US" sz="2100" dirty="0" err="1"/>
              <a:t>na</a:t>
            </a:r>
            <a:r>
              <a:rPr lang="en-US" sz="2100" dirty="0"/>
              <a:t> </a:t>
            </a:r>
            <a:r>
              <a:rPr lang="en-US" sz="2100" dirty="0" err="1"/>
              <a:t>funkciju</a:t>
            </a:r>
            <a:r>
              <a:rPr lang="en-US" sz="2100" dirty="0"/>
              <a:t> </a:t>
            </a:r>
            <a:r>
              <a:rPr lang="en-US" sz="2100" dirty="0" err="1"/>
              <a:t>bubrega</a:t>
            </a:r>
            <a:endParaRPr lang="hu-HU" sz="2100" dirty="0"/>
          </a:p>
          <a:p>
            <a:pPr lvl="1">
              <a:spcAft>
                <a:spcPts val="1500"/>
              </a:spcAft>
            </a:pPr>
            <a:r>
              <a:rPr lang="en-US" sz="2100" dirty="0" err="1"/>
              <a:t>Razumevanje</a:t>
            </a:r>
            <a:r>
              <a:rPr lang="en-US" sz="2100" dirty="0"/>
              <a:t> </a:t>
            </a:r>
            <a:r>
              <a:rPr lang="en-US" sz="2100" dirty="0" err="1"/>
              <a:t>različitih</a:t>
            </a:r>
            <a:r>
              <a:rPr lang="en-US" sz="2100" dirty="0"/>
              <a:t> </a:t>
            </a:r>
            <a:r>
              <a:rPr lang="en-US" sz="2100" dirty="0" err="1"/>
              <a:t>tipova</a:t>
            </a:r>
            <a:r>
              <a:rPr lang="en-US" sz="2100" dirty="0"/>
              <a:t> </a:t>
            </a:r>
            <a:r>
              <a:rPr lang="en-US" sz="2100" dirty="0" err="1"/>
              <a:t>bubrežnih</a:t>
            </a:r>
            <a:r>
              <a:rPr lang="en-US" sz="2100" dirty="0"/>
              <a:t> </a:t>
            </a:r>
            <a:r>
              <a:rPr lang="en-US" sz="2100" dirty="0" err="1"/>
              <a:t>bolesti</a:t>
            </a:r>
            <a:r>
              <a:rPr lang="en-US" sz="2100" dirty="0"/>
              <a:t> </a:t>
            </a:r>
            <a:r>
              <a:rPr lang="en-US" sz="2100" dirty="0" err="1"/>
              <a:t>i</a:t>
            </a:r>
            <a:r>
              <a:rPr lang="en-US" sz="2100" dirty="0"/>
              <a:t> </a:t>
            </a:r>
            <a:r>
              <a:rPr lang="en-US" sz="2100" dirty="0" err="1"/>
              <a:t>efekata</a:t>
            </a:r>
            <a:r>
              <a:rPr lang="en-US" sz="2100" dirty="0"/>
              <a:t> </a:t>
            </a:r>
            <a:r>
              <a:rPr lang="en-US" sz="2100" dirty="0" err="1"/>
              <a:t>temperaturnih</a:t>
            </a:r>
            <a:r>
              <a:rPr lang="en-US" sz="2100" dirty="0"/>
              <a:t> </a:t>
            </a:r>
            <a:r>
              <a:rPr lang="en-US" sz="2100" dirty="0" err="1"/>
              <a:t>ekstremiteta</a:t>
            </a:r>
            <a:r>
              <a:rPr lang="en-US" sz="2100" dirty="0"/>
              <a:t> </a:t>
            </a:r>
            <a:r>
              <a:rPr lang="en-US" sz="2100" dirty="0" err="1"/>
              <a:t>na</a:t>
            </a:r>
            <a:r>
              <a:rPr lang="en-US" sz="2100" dirty="0"/>
              <a:t> </a:t>
            </a:r>
            <a:r>
              <a:rPr lang="en-US" sz="2100" dirty="0" err="1"/>
              <a:t>njih</a:t>
            </a:r>
            <a:endParaRPr lang="hu-HU" sz="2100" dirty="0"/>
          </a:p>
          <a:p>
            <a:pPr lvl="1">
              <a:spcAft>
                <a:spcPts val="1500"/>
              </a:spcAft>
            </a:pPr>
            <a:r>
              <a:rPr lang="en-US" sz="2100" dirty="0" err="1"/>
              <a:t>Prepoznavanje</a:t>
            </a:r>
            <a:r>
              <a:rPr lang="en-US" sz="2100" dirty="0"/>
              <a:t> </a:t>
            </a:r>
            <a:r>
              <a:rPr lang="en-US" sz="2100" dirty="0" err="1"/>
              <a:t>faktora</a:t>
            </a:r>
            <a:r>
              <a:rPr lang="en-US" sz="2100" dirty="0"/>
              <a:t> </a:t>
            </a:r>
            <a:r>
              <a:rPr lang="en-US" sz="2100" dirty="0" err="1"/>
              <a:t>rizika</a:t>
            </a:r>
            <a:r>
              <a:rPr lang="en-US" sz="2100" dirty="0"/>
              <a:t> </a:t>
            </a:r>
            <a:r>
              <a:rPr lang="en-US" sz="2100" dirty="0" err="1"/>
              <a:t>za</a:t>
            </a:r>
            <a:r>
              <a:rPr lang="en-US" sz="2100" dirty="0"/>
              <a:t> </a:t>
            </a:r>
            <a:r>
              <a:rPr lang="en-US" sz="2100" dirty="0" err="1"/>
              <a:t>bubrežne</a:t>
            </a:r>
            <a:r>
              <a:rPr lang="en-US" sz="2100" dirty="0"/>
              <a:t> </a:t>
            </a:r>
            <a:r>
              <a:rPr lang="en-US" sz="2100" dirty="0" err="1"/>
              <a:t>bolesti</a:t>
            </a:r>
            <a:r>
              <a:rPr lang="en-US" sz="2100" dirty="0"/>
              <a:t> </a:t>
            </a:r>
            <a:r>
              <a:rPr lang="en-US" sz="2100" dirty="0" err="1"/>
              <a:t>i</a:t>
            </a:r>
            <a:r>
              <a:rPr lang="en-US" sz="2100" dirty="0"/>
              <a:t> </a:t>
            </a:r>
            <a:r>
              <a:rPr lang="en-US" sz="2100" dirty="0" err="1"/>
              <a:t>rizičnih</a:t>
            </a:r>
            <a:r>
              <a:rPr lang="en-US" sz="2100" dirty="0"/>
              <a:t> </a:t>
            </a:r>
            <a:r>
              <a:rPr lang="en-US" sz="2100" dirty="0" err="1"/>
              <a:t>populacija</a:t>
            </a:r>
            <a:endParaRPr lang="hu-HU" sz="2100" dirty="0"/>
          </a:p>
          <a:p>
            <a:pPr lvl="1">
              <a:spcAft>
                <a:spcPts val="1500"/>
              </a:spcAft>
            </a:pPr>
            <a:r>
              <a:rPr lang="en-US" sz="2100" dirty="0" err="1"/>
              <a:t>Kritičko</a:t>
            </a:r>
            <a:r>
              <a:rPr lang="en-US" sz="2100" dirty="0"/>
              <a:t> </a:t>
            </a:r>
            <a:r>
              <a:rPr lang="en-US" sz="2100" dirty="0" err="1"/>
              <a:t>razmatranje</a:t>
            </a:r>
            <a:r>
              <a:rPr lang="en-US" sz="2100" dirty="0"/>
              <a:t> </a:t>
            </a:r>
            <a:r>
              <a:rPr lang="en-US" sz="2100" dirty="0" err="1"/>
              <a:t>mera</a:t>
            </a:r>
            <a:r>
              <a:rPr lang="en-US" sz="2100" dirty="0"/>
              <a:t> </a:t>
            </a:r>
            <a:r>
              <a:rPr lang="en-US" sz="2100" dirty="0" err="1"/>
              <a:t>za</a:t>
            </a:r>
            <a:r>
              <a:rPr lang="en-US" sz="2100" dirty="0"/>
              <a:t> </a:t>
            </a:r>
            <a:r>
              <a:rPr lang="en-US" sz="2100" dirty="0" err="1"/>
              <a:t>procenu</a:t>
            </a:r>
            <a:r>
              <a:rPr lang="en-US" sz="2100" dirty="0"/>
              <a:t> </a:t>
            </a:r>
            <a:r>
              <a:rPr lang="en-US" sz="2100" dirty="0" err="1"/>
              <a:t>i</a:t>
            </a:r>
            <a:r>
              <a:rPr lang="en-US" sz="2100" dirty="0"/>
              <a:t> </a:t>
            </a:r>
            <a:r>
              <a:rPr lang="en-US" sz="2100" dirty="0" err="1"/>
              <a:t>ublažavanje</a:t>
            </a:r>
            <a:r>
              <a:rPr lang="en-US" sz="2100" dirty="0"/>
              <a:t> </a:t>
            </a:r>
            <a:r>
              <a:rPr lang="en-US" sz="2100" dirty="0" err="1"/>
              <a:t>efekata</a:t>
            </a:r>
            <a:r>
              <a:rPr lang="en-US" sz="2100" dirty="0"/>
              <a:t> </a:t>
            </a:r>
            <a:r>
              <a:rPr lang="en-US" sz="2100" dirty="0" err="1"/>
              <a:t>stresa</a:t>
            </a:r>
            <a:r>
              <a:rPr lang="en-US" sz="2100" dirty="0"/>
              <a:t> </a:t>
            </a:r>
            <a:r>
              <a:rPr lang="en-US" sz="2100" dirty="0" err="1"/>
              <a:t>usled</a:t>
            </a:r>
            <a:r>
              <a:rPr lang="en-US" sz="2100" dirty="0"/>
              <a:t> </a:t>
            </a:r>
            <a:r>
              <a:rPr lang="en-US" sz="2100" dirty="0" err="1"/>
              <a:t>vrućine</a:t>
            </a:r>
            <a:r>
              <a:rPr lang="en-US" sz="2100" dirty="0"/>
              <a:t> </a:t>
            </a:r>
            <a:r>
              <a:rPr lang="en-US" sz="2100" dirty="0" err="1"/>
              <a:t>na</a:t>
            </a:r>
            <a:r>
              <a:rPr lang="en-US" sz="2100" dirty="0"/>
              <a:t> </a:t>
            </a:r>
            <a:r>
              <a:rPr lang="en-US" sz="2100" dirty="0" err="1"/>
              <a:t>funkciju</a:t>
            </a:r>
            <a:r>
              <a:rPr lang="en-US" sz="2100" dirty="0"/>
              <a:t> </a:t>
            </a:r>
            <a:r>
              <a:rPr lang="en-US" sz="2100" dirty="0" err="1"/>
              <a:t>bubrega</a:t>
            </a:r>
            <a:endParaRPr lang="hu-HU" sz="2100" dirty="0"/>
          </a:p>
          <a:p>
            <a:pPr lvl="1">
              <a:spcAft>
                <a:spcPts val="1500"/>
              </a:spcAft>
            </a:pPr>
            <a:r>
              <a:rPr lang="en-US" sz="2100" dirty="0" err="1"/>
              <a:t>Razumevanje</a:t>
            </a:r>
            <a:r>
              <a:rPr lang="en-US" sz="2100" dirty="0"/>
              <a:t> </a:t>
            </a:r>
            <a:r>
              <a:rPr lang="en-US" sz="2100" dirty="0" err="1"/>
              <a:t>epidemioloških</a:t>
            </a:r>
            <a:r>
              <a:rPr lang="en-US" sz="2100" dirty="0"/>
              <a:t> </a:t>
            </a:r>
            <a:r>
              <a:rPr lang="en-US" sz="2100" dirty="0" err="1"/>
              <a:t>dokaza</a:t>
            </a:r>
            <a:r>
              <a:rPr lang="en-US" sz="2100" dirty="0"/>
              <a:t> </a:t>
            </a:r>
            <a:r>
              <a:rPr lang="en-US" sz="2100" dirty="0" err="1"/>
              <a:t>koji</a:t>
            </a:r>
            <a:r>
              <a:rPr lang="en-US" sz="2100" dirty="0"/>
              <a:t> </a:t>
            </a:r>
            <a:r>
              <a:rPr lang="en-US" sz="2100" dirty="0" err="1"/>
              <a:t>povezuju</a:t>
            </a:r>
            <a:r>
              <a:rPr lang="en-US" sz="2100" dirty="0"/>
              <a:t> </a:t>
            </a:r>
            <a:r>
              <a:rPr lang="en-US" sz="2100" dirty="0" err="1"/>
              <a:t>temperaturu</a:t>
            </a:r>
            <a:r>
              <a:rPr lang="en-US" sz="2100" dirty="0"/>
              <a:t> </a:t>
            </a:r>
            <a:r>
              <a:rPr lang="en-US" sz="2100" dirty="0" err="1"/>
              <a:t>sa</a:t>
            </a:r>
            <a:r>
              <a:rPr lang="en-US" sz="2100" dirty="0"/>
              <a:t> </a:t>
            </a:r>
            <a:r>
              <a:rPr lang="en-US" sz="2100" dirty="0" err="1"/>
              <a:t>bubrežnim</a:t>
            </a:r>
            <a:r>
              <a:rPr lang="en-US" sz="2100" dirty="0"/>
              <a:t> </a:t>
            </a:r>
            <a:r>
              <a:rPr lang="en-US" sz="2100" dirty="0" err="1"/>
              <a:t>bolestima</a:t>
            </a:r>
            <a:endParaRPr lang="hu-HU" sz="2100" dirty="0"/>
          </a:p>
          <a:p>
            <a:pPr lvl="1">
              <a:spcAft>
                <a:spcPts val="1500"/>
              </a:spcAft>
            </a:pPr>
            <a:r>
              <a:rPr lang="en-US" sz="2100" dirty="0" err="1"/>
              <a:t>Istraživanje</a:t>
            </a:r>
            <a:r>
              <a:rPr lang="en-US" sz="2100" dirty="0"/>
              <a:t> </a:t>
            </a:r>
            <a:r>
              <a:rPr lang="en-US" sz="2100" dirty="0" err="1"/>
              <a:t>intervencija</a:t>
            </a:r>
            <a:r>
              <a:rPr lang="en-US" sz="2100" dirty="0"/>
              <a:t> u </a:t>
            </a:r>
            <a:r>
              <a:rPr lang="en-US" sz="2100" dirty="0" err="1"/>
              <a:t>javnom</a:t>
            </a:r>
            <a:r>
              <a:rPr lang="en-US" sz="2100" dirty="0"/>
              <a:t> </a:t>
            </a:r>
            <a:r>
              <a:rPr lang="en-US" sz="2100" dirty="0" err="1"/>
              <a:t>zdravlju</a:t>
            </a:r>
            <a:r>
              <a:rPr lang="en-US" sz="2100" dirty="0"/>
              <a:t> </a:t>
            </a:r>
            <a:r>
              <a:rPr lang="en-US" sz="2100" dirty="0" err="1"/>
              <a:t>za</a:t>
            </a:r>
            <a:r>
              <a:rPr lang="en-US" sz="2100" dirty="0"/>
              <a:t> </a:t>
            </a:r>
            <a:r>
              <a:rPr lang="en-US" sz="2100" dirty="0" err="1"/>
              <a:t>smanjenje</a:t>
            </a:r>
            <a:r>
              <a:rPr lang="en-US" sz="2100" dirty="0"/>
              <a:t> </a:t>
            </a:r>
            <a:r>
              <a:rPr lang="en-US" sz="2100" dirty="0" err="1"/>
              <a:t>zdravstvenih</a:t>
            </a:r>
            <a:r>
              <a:rPr lang="en-US" sz="2100" dirty="0"/>
              <a:t> </a:t>
            </a:r>
            <a:r>
              <a:rPr lang="en-US" sz="2100" dirty="0" err="1"/>
              <a:t>rizika</a:t>
            </a:r>
            <a:r>
              <a:rPr lang="en-US" sz="2100" dirty="0"/>
              <a:t> od </a:t>
            </a:r>
            <a:r>
              <a:rPr lang="en-US" sz="2100" dirty="0" err="1"/>
              <a:t>bubrežnih</a:t>
            </a:r>
            <a:r>
              <a:rPr lang="en-US" sz="2100" dirty="0"/>
              <a:t> </a:t>
            </a:r>
            <a:r>
              <a:rPr lang="en-US" sz="2100" dirty="0" err="1"/>
              <a:t>bolesti</a:t>
            </a:r>
            <a:r>
              <a:rPr lang="en-US" sz="2100" dirty="0"/>
              <a:t> </a:t>
            </a:r>
            <a:r>
              <a:rPr lang="en-US" sz="2100" dirty="0" err="1"/>
              <a:t>povezanih</a:t>
            </a:r>
            <a:r>
              <a:rPr lang="en-US" sz="2100" dirty="0"/>
              <a:t> </a:t>
            </a:r>
            <a:r>
              <a:rPr lang="en-US" sz="2100" dirty="0" err="1"/>
              <a:t>sa</a:t>
            </a:r>
            <a:r>
              <a:rPr lang="en-US" sz="2100" dirty="0"/>
              <a:t> </a:t>
            </a:r>
            <a:r>
              <a:rPr lang="en-US" sz="2100" dirty="0" err="1"/>
              <a:t>vrućinom</a:t>
            </a:r>
            <a:endParaRPr lang="de-DE" sz="2100" dirty="0"/>
          </a:p>
        </p:txBody>
      </p:sp>
    </p:spTree>
    <p:extLst>
      <p:ext uri="{BB962C8B-B14F-4D97-AF65-F5344CB8AC3E}">
        <p14:creationId xmlns:p14="http://schemas.microsoft.com/office/powerpoint/2010/main" val="40908200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21238"/>
            <a:ext cx="11896826" cy="549635"/>
          </a:xfrm>
        </p:spPr>
        <p:txBody>
          <a:bodyPr rtlCol="0">
            <a:normAutofit/>
          </a:bodyPr>
          <a:lstStyle/>
          <a:p>
            <a:pPr rtl="0"/>
            <a:r>
              <a:rPr lang="en-US" b="1" dirty="0" err="1"/>
              <a:t>Ključne</a:t>
            </a:r>
            <a:r>
              <a:rPr lang="en-US" b="1" dirty="0"/>
              <a:t> </a:t>
            </a:r>
            <a:r>
              <a:rPr lang="en-US" b="1" dirty="0" err="1"/>
              <a:t>poruke</a:t>
            </a:r>
            <a:r>
              <a:rPr lang="en-US" b="1" dirty="0"/>
              <a:t> </a:t>
            </a:r>
            <a:endParaRPr lang="hu-HU" dirty="0"/>
          </a:p>
        </p:txBody>
      </p:sp>
      <p:sp>
        <p:nvSpPr>
          <p:cNvPr id="3" name="Tartalom helye 2"/>
          <p:cNvSpPr>
            <a:spLocks noGrp="1"/>
          </p:cNvSpPr>
          <p:nvPr>
            <p:ph idx="1"/>
          </p:nvPr>
        </p:nvSpPr>
        <p:spPr>
          <a:xfrm>
            <a:off x="192505" y="1423358"/>
            <a:ext cx="11694695" cy="4882314"/>
          </a:xfrm>
        </p:spPr>
        <p:txBody>
          <a:bodyPr rtlCol="0">
            <a:normAutofit/>
          </a:bodyPr>
          <a:lstStyle/>
          <a:p>
            <a:pPr lvl="0" fontAlgn="base"/>
            <a:r>
              <a:rPr lang="sr-Latn-RS" dirty="0"/>
              <a:t>Cilj procene zdravstvenih rizika od izlaganja toploti je da se razviju ciljane intervencije za smanjenje </a:t>
            </a:r>
            <a:r>
              <a:rPr lang="sr-Cyrl-RS" dirty="0"/>
              <a:t>uti</a:t>
            </a:r>
            <a:r>
              <a:rPr lang="sr-Latn-RS" dirty="0"/>
              <a:t>caja na zdravlje, pošto se štetni efekti na zdravlje u velikoj meri mogu sprečiti.</a:t>
            </a:r>
            <a:endParaRPr lang="en-US" dirty="0"/>
          </a:p>
          <a:p>
            <a:pPr lvl="1" fontAlgn="base"/>
            <a:r>
              <a:rPr lang="sr-Latn-RS" dirty="0"/>
              <a:t>Podsticanje smanjenja toplotnog stresa u opštoj populaciji i</a:t>
            </a:r>
            <a:endParaRPr lang="en-US" dirty="0"/>
          </a:p>
          <a:p>
            <a:pPr lvl="1" fontAlgn="base"/>
            <a:r>
              <a:rPr lang="sr-Latn-RS" dirty="0"/>
              <a:t>Poboljšano praćenje funkcije bubrega u osetljivim grupama kroz primarne zdravstvene usluge.</a:t>
            </a:r>
            <a:endParaRPr lang="en-US" dirty="0"/>
          </a:p>
          <a:p>
            <a:pPr lvl="0" fontAlgn="base"/>
            <a:r>
              <a:rPr lang="sr-Latn-RS" dirty="0"/>
              <a:t>Pored toga, treba pripremiti pružaoce zdravstvenih usluga u odeljenjima za hitne slučajeve </a:t>
            </a:r>
            <a:endParaRPr lang="en-US" dirty="0"/>
          </a:p>
          <a:p>
            <a:pPr lvl="1" fontAlgn="base"/>
            <a:r>
              <a:rPr lang="sr-Latn-RS" dirty="0"/>
              <a:t>Pojačane manifestacije bolesti bubrega kao što su A</a:t>
            </a:r>
            <a:r>
              <a:rPr lang="sr-Cyrl-RS" dirty="0"/>
              <a:t>PB</a:t>
            </a:r>
            <a:r>
              <a:rPr lang="sr-Latn-RS" dirty="0"/>
              <a:t> i urolitijaza tokom toplih sezona.</a:t>
            </a:r>
            <a:endParaRPr lang="en-US" dirty="0"/>
          </a:p>
          <a:p>
            <a:pPr lvl="0" fontAlgn="base"/>
            <a:r>
              <a:rPr lang="sr-Latn-RS" dirty="0"/>
              <a:t>Pošto je ekstremna toplota važan faktor rizika za bubrežnu bolest, kliničari će možda morati da budu svesni </a:t>
            </a:r>
            <a:r>
              <a:rPr lang="sr-Latn-RS" b="1" dirty="0"/>
              <a:t>potencijalnih nefrotoksina </a:t>
            </a:r>
            <a:r>
              <a:rPr lang="sr-Latn-RS" dirty="0"/>
              <a:t>kada propisuju lekove pacijentima sa već postojećim oboljenjima bubrega (npr. </a:t>
            </a:r>
            <a:r>
              <a:rPr lang="sr-Cyrl-RS" dirty="0"/>
              <a:t>HBB</a:t>
            </a:r>
            <a:r>
              <a:rPr lang="sr-Latn-RS" dirty="0"/>
              <a:t>), čija se stanja mogu pogoršati pod ekstremnom toplotom.</a:t>
            </a:r>
            <a:endParaRPr lang="en-US" dirty="0"/>
          </a:p>
          <a:p>
            <a:pPr lvl="0" fontAlgn="base"/>
            <a:endParaRPr lang="en-US" dirty="0"/>
          </a:p>
        </p:txBody>
      </p:sp>
    </p:spTree>
    <p:extLst>
      <p:ext uri="{BB962C8B-B14F-4D97-AF65-F5344CB8AC3E}">
        <p14:creationId xmlns:p14="http://schemas.microsoft.com/office/powerpoint/2010/main" val="3894651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b="1" dirty="0" err="1"/>
              <a:t>Savet</a:t>
            </a:r>
            <a:r>
              <a:rPr lang="en-US" b="1" dirty="0"/>
              <a:t> za </a:t>
            </a:r>
            <a:r>
              <a:rPr lang="en-US" b="1" dirty="0" err="1"/>
              <a:t>javno</a:t>
            </a:r>
            <a:r>
              <a:rPr lang="en-US" b="1" dirty="0"/>
              <a:t> </a:t>
            </a:r>
            <a:r>
              <a:rPr lang="en-US" b="1" dirty="0" err="1"/>
              <a:t>zdravlje</a:t>
            </a:r>
            <a:endParaRPr lang="sr" b="1" dirty="0"/>
          </a:p>
        </p:txBody>
      </p:sp>
      <p:sp>
        <p:nvSpPr>
          <p:cNvPr id="3" name="Tartalom helye 2"/>
          <p:cNvSpPr>
            <a:spLocks noGrp="1"/>
          </p:cNvSpPr>
          <p:nvPr>
            <p:ph idx="1"/>
          </p:nvPr>
        </p:nvSpPr>
        <p:spPr>
          <a:xfrm>
            <a:off x="370936" y="1224958"/>
            <a:ext cx="11516264" cy="4942698"/>
          </a:xfrm>
        </p:spPr>
        <p:txBody>
          <a:bodyPr rtlCol="0">
            <a:normAutofit fontScale="70000" lnSpcReduction="20000"/>
          </a:bodyPr>
          <a:lstStyle/>
          <a:p>
            <a:pPr lvl="0" fontAlgn="base"/>
            <a:r>
              <a:rPr lang="sr-Latn-RS" sz="3000" dirty="0"/>
              <a:t>Adaptivna ponašanja kao npr</a:t>
            </a:r>
            <a:r>
              <a:rPr lang="sr-Cyrl-RS" sz="3000" dirty="0"/>
              <a:t>:</a:t>
            </a:r>
            <a:endParaRPr lang="en-US" sz="3000" dirty="0"/>
          </a:p>
          <a:p>
            <a:pPr lvl="0" fontAlgn="base">
              <a:spcAft>
                <a:spcPts val="0"/>
              </a:spcAft>
            </a:pPr>
            <a:r>
              <a:rPr lang="sr-Latn-RS" sz="3000" dirty="0"/>
              <a:t>Ostanite hidrirani, koristeći električne ventilatore i/ili klima uređaj</a:t>
            </a:r>
            <a:r>
              <a:rPr lang="sr-Cyrl-RS" sz="3000" dirty="0"/>
              <a:t>e</a:t>
            </a:r>
            <a:r>
              <a:rPr lang="sr-Latn-RS" sz="3000" dirty="0"/>
              <a:t>,</a:t>
            </a:r>
            <a:endParaRPr lang="en-US" sz="3000" dirty="0"/>
          </a:p>
          <a:p>
            <a:pPr lvl="1" fontAlgn="base">
              <a:lnSpc>
                <a:spcPct val="130000"/>
              </a:lnSpc>
            </a:pPr>
            <a:r>
              <a:rPr lang="sr-Latn-RS" sz="2800" dirty="0"/>
              <a:t>m</a:t>
            </a:r>
            <a:r>
              <a:rPr lang="sr-Latn-RS" sz="2800" dirty="0" smtClean="0"/>
              <a:t>ože </a:t>
            </a:r>
            <a:r>
              <a:rPr lang="sr-Latn-RS" sz="2800" dirty="0"/>
              <a:t>se preporučiti boravak u zatvorenom prostoru i izbegavanje aktivnosti na otvorenom gde je to moguće i nošenje odeće koja štiti od sunca.</a:t>
            </a:r>
            <a:endParaRPr lang="en-US" sz="2800" dirty="0"/>
          </a:p>
          <a:p>
            <a:pPr marL="0" lvl="0" indent="0" fontAlgn="base">
              <a:buNone/>
            </a:pPr>
            <a:endParaRPr lang="en-US" sz="1600" dirty="0" smtClean="0"/>
          </a:p>
          <a:p>
            <a:pPr lvl="0" fontAlgn="base"/>
            <a:r>
              <a:rPr lang="sr-Latn-RS" sz="3000" dirty="0" smtClean="0"/>
              <a:t>Intervencije </a:t>
            </a:r>
            <a:r>
              <a:rPr lang="sr-Latn-RS" sz="3000" dirty="0"/>
              <a:t>na nivou stanovništva mogu uključivati </a:t>
            </a:r>
            <a:endParaRPr lang="en-US" sz="3000" dirty="0"/>
          </a:p>
          <a:p>
            <a:pPr lvl="1" fontAlgn="base"/>
            <a:r>
              <a:rPr lang="sr-Latn-RS" sz="2800" dirty="0"/>
              <a:t>Podizanje svesti putem saopštenja u lokalnim medijima, </a:t>
            </a:r>
            <a:endParaRPr lang="en-US" sz="2800" dirty="0"/>
          </a:p>
          <a:p>
            <a:pPr lvl="1" fontAlgn="base"/>
            <a:r>
              <a:rPr lang="sr-Latn-RS" sz="2800" dirty="0"/>
              <a:t>Uvođenje sistema upozorenja na toplotu, </a:t>
            </a:r>
            <a:endParaRPr lang="en-US" sz="2800" dirty="0"/>
          </a:p>
          <a:p>
            <a:pPr lvl="1" fontAlgn="base"/>
            <a:r>
              <a:rPr lang="sr-Latn-RS" sz="2800" dirty="0"/>
              <a:t>Povećanje kapaciteta javnih zdravstvenih organa za reagovanje na toplotu; </a:t>
            </a:r>
            <a:endParaRPr lang="en-US" sz="2800" dirty="0"/>
          </a:p>
          <a:p>
            <a:pPr lvl="1" fontAlgn="base"/>
            <a:r>
              <a:rPr lang="sr-Latn-RS" sz="2800" dirty="0"/>
              <a:t>Obezbeđivanje rashladnih prostora za javnu upotrebu, i </a:t>
            </a:r>
            <a:endParaRPr lang="en-US" sz="2800" dirty="0"/>
          </a:p>
          <a:p>
            <a:pPr lvl="1" fontAlgn="base"/>
            <a:r>
              <a:rPr lang="sr-Latn-RS" sz="2800" dirty="0"/>
              <a:t>Arhitektura i urbani dizajn </a:t>
            </a:r>
            <a:r>
              <a:rPr lang="sr-Cyrl-RS" sz="2800" dirty="0"/>
              <a:t> koji će omogućiti </a:t>
            </a:r>
            <a:r>
              <a:rPr lang="sr-Latn-RS" sz="2800" dirty="0"/>
              <a:t>bolj</a:t>
            </a:r>
            <a:r>
              <a:rPr lang="sr-Cyrl-RS" sz="2800" dirty="0"/>
              <a:t>u zaštitu u</a:t>
            </a:r>
            <a:r>
              <a:rPr lang="sr-Latn-RS" sz="2800" dirty="0"/>
              <a:t> vrućim okruženjima. </a:t>
            </a:r>
            <a:endParaRPr lang="en-US" dirty="0"/>
          </a:p>
        </p:txBody>
      </p:sp>
    </p:spTree>
    <p:extLst>
      <p:ext uri="{BB962C8B-B14F-4D97-AF65-F5344CB8AC3E}">
        <p14:creationId xmlns:p14="http://schemas.microsoft.com/office/powerpoint/2010/main" val="314153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en-US" b="1" dirty="0" err="1"/>
              <a:t>Testirajte</a:t>
            </a:r>
            <a:r>
              <a:rPr lang="en-US" b="1" dirty="0"/>
              <a:t> </a:t>
            </a:r>
            <a:r>
              <a:rPr lang="en-US" b="1" dirty="0" err="1"/>
              <a:t>svoje</a:t>
            </a:r>
            <a:r>
              <a:rPr lang="en-US" b="1" dirty="0"/>
              <a:t> </a:t>
            </a:r>
            <a:r>
              <a:rPr lang="en-US" b="1" dirty="0" err="1"/>
              <a:t>znanje</a:t>
            </a:r>
            <a:endParaRPr lang="de-DE" dirty="0"/>
          </a:p>
        </p:txBody>
      </p:sp>
      <p:sp>
        <p:nvSpPr>
          <p:cNvPr id="3" name="Tartalom helye 2"/>
          <p:cNvSpPr>
            <a:spLocks noGrp="1"/>
          </p:cNvSpPr>
          <p:nvPr>
            <p:ph idx="1"/>
          </p:nvPr>
        </p:nvSpPr>
        <p:spPr>
          <a:xfrm>
            <a:off x="465826" y="1078303"/>
            <a:ext cx="11421374" cy="5227370"/>
          </a:xfrm>
        </p:spPr>
        <p:txBody>
          <a:bodyPr>
            <a:normAutofit/>
          </a:bodyPr>
          <a:lstStyle/>
          <a:p>
            <a:pPr lvl="0"/>
            <a:r>
              <a:rPr lang="en-US" sz="2100" dirty="0" err="1"/>
              <a:t>Koja</a:t>
            </a:r>
            <a:r>
              <a:rPr lang="en-US" sz="2100" dirty="0"/>
              <a:t> je </a:t>
            </a:r>
            <a:r>
              <a:rPr lang="en-US" sz="2100" dirty="0" err="1"/>
              <a:t>uloga</a:t>
            </a:r>
            <a:r>
              <a:rPr lang="en-US" sz="2100" dirty="0"/>
              <a:t> </a:t>
            </a:r>
            <a:r>
              <a:rPr lang="en-US" sz="2100" dirty="0" err="1"/>
              <a:t>bubrega</a:t>
            </a:r>
            <a:r>
              <a:rPr lang="en-US" sz="2100" dirty="0"/>
              <a:t> u </a:t>
            </a:r>
            <a:r>
              <a:rPr lang="en-US" sz="2100" dirty="0" err="1"/>
              <a:t>termoregulaciji</a:t>
            </a:r>
            <a:r>
              <a:rPr lang="en-US" sz="2100" dirty="0"/>
              <a:t> </a:t>
            </a:r>
            <a:r>
              <a:rPr lang="en-US" sz="2100" dirty="0" err="1"/>
              <a:t>ljudskog</a:t>
            </a:r>
            <a:r>
              <a:rPr lang="en-US" sz="2100" dirty="0"/>
              <a:t> </a:t>
            </a:r>
            <a:r>
              <a:rPr lang="en-US" sz="2100" dirty="0" err="1"/>
              <a:t>tela</a:t>
            </a:r>
            <a:r>
              <a:rPr lang="en-US" sz="2100" dirty="0"/>
              <a:t>?</a:t>
            </a:r>
            <a:endParaRPr lang="hu-HU" sz="2100" dirty="0"/>
          </a:p>
          <a:p>
            <a:pPr lvl="0"/>
            <a:r>
              <a:rPr lang="en-US" sz="2100" dirty="0"/>
              <a:t>Koji </a:t>
            </a:r>
            <a:r>
              <a:rPr lang="en-US" sz="2100" dirty="0" err="1"/>
              <a:t>su</a:t>
            </a:r>
            <a:r>
              <a:rPr lang="en-US" sz="2100" dirty="0"/>
              <a:t> </a:t>
            </a:r>
            <a:r>
              <a:rPr lang="en-US" sz="2100" dirty="0" err="1"/>
              <a:t>najčešći</a:t>
            </a:r>
            <a:r>
              <a:rPr lang="en-US" sz="2100" dirty="0"/>
              <a:t> </a:t>
            </a:r>
            <a:r>
              <a:rPr lang="en-US" sz="2100" dirty="0" err="1"/>
              <a:t>faktori</a:t>
            </a:r>
            <a:r>
              <a:rPr lang="en-US" sz="2100" dirty="0"/>
              <a:t> </a:t>
            </a:r>
            <a:r>
              <a:rPr lang="en-US" sz="2100" dirty="0" err="1"/>
              <a:t>rizika</a:t>
            </a:r>
            <a:r>
              <a:rPr lang="en-US" sz="2100" dirty="0"/>
              <a:t> </a:t>
            </a:r>
            <a:r>
              <a:rPr lang="en-US" sz="2100" dirty="0" err="1"/>
              <a:t>za</a:t>
            </a:r>
            <a:r>
              <a:rPr lang="en-US" sz="2100" dirty="0"/>
              <a:t> </a:t>
            </a:r>
            <a:r>
              <a:rPr lang="en-US" sz="2100" dirty="0" err="1"/>
              <a:t>bubrežne</a:t>
            </a:r>
            <a:r>
              <a:rPr lang="en-US" sz="2100" dirty="0"/>
              <a:t> </a:t>
            </a:r>
            <a:r>
              <a:rPr lang="en-US" sz="2100" dirty="0" err="1"/>
              <a:t>bolesti</a:t>
            </a:r>
            <a:r>
              <a:rPr lang="en-US" sz="2100" dirty="0"/>
              <a:t>?</a:t>
            </a:r>
            <a:endParaRPr lang="hu-HU" sz="2100" dirty="0"/>
          </a:p>
          <a:p>
            <a:pPr lvl="0"/>
            <a:r>
              <a:rPr lang="en-US" sz="2100" dirty="0" err="1"/>
              <a:t>Objasnite</a:t>
            </a:r>
            <a:r>
              <a:rPr lang="en-US" sz="2100" dirty="0"/>
              <a:t> </a:t>
            </a:r>
            <a:r>
              <a:rPr lang="en-US" sz="2100" dirty="0" err="1"/>
              <a:t>kako</a:t>
            </a:r>
            <a:r>
              <a:rPr lang="en-US" sz="2100" dirty="0"/>
              <a:t> </a:t>
            </a:r>
            <a:r>
              <a:rPr lang="en-US" sz="2100" dirty="0" err="1"/>
              <a:t>stres</a:t>
            </a:r>
            <a:r>
              <a:rPr lang="en-US" sz="2100" dirty="0"/>
              <a:t> </a:t>
            </a:r>
            <a:r>
              <a:rPr lang="en-US" sz="2100" dirty="0" err="1"/>
              <a:t>usled</a:t>
            </a:r>
            <a:r>
              <a:rPr lang="en-US" sz="2100" dirty="0"/>
              <a:t> </a:t>
            </a:r>
            <a:r>
              <a:rPr lang="en-US" sz="2100" dirty="0" err="1"/>
              <a:t>vrućine</a:t>
            </a:r>
            <a:r>
              <a:rPr lang="en-US" sz="2100" dirty="0"/>
              <a:t> </a:t>
            </a:r>
            <a:r>
              <a:rPr lang="en-US" sz="2100" dirty="0" err="1"/>
              <a:t>može</a:t>
            </a:r>
            <a:r>
              <a:rPr lang="en-US" sz="2100" dirty="0"/>
              <a:t> </a:t>
            </a:r>
            <a:r>
              <a:rPr lang="en-US" sz="2100" dirty="0" err="1"/>
              <a:t>povećati</a:t>
            </a:r>
            <a:r>
              <a:rPr lang="en-US" sz="2100" dirty="0"/>
              <a:t> </a:t>
            </a:r>
            <a:r>
              <a:rPr lang="en-US" sz="2100" dirty="0" err="1"/>
              <a:t>rizik</a:t>
            </a:r>
            <a:r>
              <a:rPr lang="en-US" sz="2100" dirty="0"/>
              <a:t> od </a:t>
            </a:r>
            <a:r>
              <a:rPr lang="en-US" sz="2100" dirty="0" err="1"/>
              <a:t>akutne</a:t>
            </a:r>
            <a:r>
              <a:rPr lang="en-US" sz="2100" dirty="0"/>
              <a:t> </a:t>
            </a:r>
            <a:r>
              <a:rPr lang="en-US" sz="2100" dirty="0" err="1"/>
              <a:t>bubrežne</a:t>
            </a:r>
            <a:r>
              <a:rPr lang="en-US" sz="2100" dirty="0"/>
              <a:t> </a:t>
            </a:r>
            <a:r>
              <a:rPr lang="en-US" sz="2100" dirty="0" err="1"/>
              <a:t>povrede</a:t>
            </a:r>
            <a:r>
              <a:rPr lang="en-US" sz="2100" dirty="0"/>
              <a:t> (AKI) </a:t>
            </a:r>
            <a:r>
              <a:rPr lang="en-US" sz="2100" dirty="0" err="1"/>
              <a:t>kod</a:t>
            </a:r>
            <a:r>
              <a:rPr lang="en-US" sz="2100" dirty="0"/>
              <a:t> </a:t>
            </a:r>
            <a:r>
              <a:rPr lang="en-US" sz="2100" dirty="0" err="1"/>
              <a:t>starijih</a:t>
            </a:r>
            <a:r>
              <a:rPr lang="en-US" sz="2100" dirty="0"/>
              <a:t> </a:t>
            </a:r>
            <a:r>
              <a:rPr lang="en-US" sz="2100" dirty="0" err="1"/>
              <a:t>osoba</a:t>
            </a:r>
            <a:r>
              <a:rPr lang="en-US" sz="2100" dirty="0"/>
              <a:t>.</a:t>
            </a:r>
            <a:endParaRPr lang="hu-HU" sz="2100" dirty="0"/>
          </a:p>
          <a:p>
            <a:pPr lvl="0"/>
            <a:r>
              <a:rPr lang="en-US" sz="2100" dirty="0"/>
              <a:t>Koji </a:t>
            </a:r>
            <a:r>
              <a:rPr lang="en-US" sz="2100" dirty="0" err="1"/>
              <a:t>drugi</a:t>
            </a:r>
            <a:r>
              <a:rPr lang="en-US" sz="2100" dirty="0"/>
              <a:t> </a:t>
            </a:r>
            <a:r>
              <a:rPr lang="en-US" sz="2100" dirty="0" err="1"/>
              <a:t>ekološki</a:t>
            </a:r>
            <a:r>
              <a:rPr lang="en-US" sz="2100" dirty="0"/>
              <a:t> </a:t>
            </a:r>
            <a:r>
              <a:rPr lang="en-US" sz="2100" dirty="0" err="1"/>
              <a:t>faktor</a:t>
            </a:r>
            <a:r>
              <a:rPr lang="en-US" sz="2100" dirty="0"/>
              <a:t>, </a:t>
            </a:r>
            <a:r>
              <a:rPr lang="en-US" sz="2100" dirty="0" err="1"/>
              <a:t>osim</a:t>
            </a:r>
            <a:r>
              <a:rPr lang="en-US" sz="2100" dirty="0"/>
              <a:t> </a:t>
            </a:r>
            <a:r>
              <a:rPr lang="en-US" sz="2100" dirty="0" err="1"/>
              <a:t>stresa</a:t>
            </a:r>
            <a:r>
              <a:rPr lang="en-US" sz="2100" dirty="0"/>
              <a:t> </a:t>
            </a:r>
            <a:r>
              <a:rPr lang="en-US" sz="2100" dirty="0" err="1"/>
              <a:t>usled</a:t>
            </a:r>
            <a:r>
              <a:rPr lang="en-US" sz="2100" dirty="0"/>
              <a:t> </a:t>
            </a:r>
            <a:r>
              <a:rPr lang="en-US" sz="2100" dirty="0" err="1"/>
              <a:t>vrućine</a:t>
            </a:r>
            <a:r>
              <a:rPr lang="en-US" sz="2100" dirty="0"/>
              <a:t>, </a:t>
            </a:r>
            <a:r>
              <a:rPr lang="en-US" sz="2100" dirty="0" err="1"/>
              <a:t>predstavlja</a:t>
            </a:r>
            <a:r>
              <a:rPr lang="en-US" sz="2100" dirty="0"/>
              <a:t> </a:t>
            </a:r>
            <a:r>
              <a:rPr lang="en-US" sz="2100" dirty="0" err="1"/>
              <a:t>faktor</a:t>
            </a:r>
            <a:r>
              <a:rPr lang="en-US" sz="2100" dirty="0"/>
              <a:t> </a:t>
            </a:r>
            <a:r>
              <a:rPr lang="en-US" sz="2100" dirty="0" err="1"/>
              <a:t>rizika</a:t>
            </a:r>
            <a:r>
              <a:rPr lang="en-US" sz="2100" dirty="0"/>
              <a:t> </a:t>
            </a:r>
            <a:r>
              <a:rPr lang="en-US" sz="2100" dirty="0" err="1"/>
              <a:t>za</a:t>
            </a:r>
            <a:r>
              <a:rPr lang="en-US" sz="2100" dirty="0"/>
              <a:t> </a:t>
            </a:r>
            <a:r>
              <a:rPr lang="en-US" sz="2100" dirty="0" err="1"/>
              <a:t>bolest</a:t>
            </a:r>
            <a:r>
              <a:rPr lang="en-US" sz="2100" dirty="0"/>
              <a:t> </a:t>
            </a:r>
            <a:r>
              <a:rPr lang="en-US" sz="2100" dirty="0" err="1"/>
              <a:t>bubrežnih</a:t>
            </a:r>
            <a:r>
              <a:rPr lang="en-US" sz="2100" dirty="0"/>
              <a:t> </a:t>
            </a:r>
            <a:r>
              <a:rPr lang="en-US" sz="2100" dirty="0" err="1"/>
              <a:t>kamenaca</a:t>
            </a:r>
            <a:r>
              <a:rPr lang="en-US" sz="2100" dirty="0"/>
              <a:t> (BKB)?</a:t>
            </a:r>
            <a:endParaRPr lang="hu-HU" sz="2100" dirty="0"/>
          </a:p>
          <a:p>
            <a:pPr lvl="0"/>
            <a:r>
              <a:rPr lang="en-US" sz="2100" dirty="0" err="1"/>
              <a:t>Opišite</a:t>
            </a:r>
            <a:r>
              <a:rPr lang="en-US" sz="2100" dirty="0"/>
              <a:t> </a:t>
            </a:r>
            <a:r>
              <a:rPr lang="en-US" sz="2100" dirty="0" err="1"/>
              <a:t>razloge</a:t>
            </a:r>
            <a:r>
              <a:rPr lang="en-US" sz="2100" dirty="0"/>
              <a:t> </a:t>
            </a:r>
            <a:r>
              <a:rPr lang="en-US" sz="2100" dirty="0" err="1"/>
              <a:t>zbog</a:t>
            </a:r>
            <a:r>
              <a:rPr lang="en-US" sz="2100" dirty="0"/>
              <a:t> </a:t>
            </a:r>
            <a:r>
              <a:rPr lang="en-US" sz="2100" dirty="0" err="1"/>
              <a:t>kojih</a:t>
            </a:r>
            <a:r>
              <a:rPr lang="en-US" sz="2100" dirty="0"/>
              <a:t> </a:t>
            </a:r>
            <a:r>
              <a:rPr lang="en-US" sz="2100" dirty="0" err="1"/>
              <a:t>viša</a:t>
            </a:r>
            <a:r>
              <a:rPr lang="en-US" sz="2100" dirty="0"/>
              <a:t> </a:t>
            </a:r>
            <a:r>
              <a:rPr lang="en-US" sz="2100" dirty="0" err="1"/>
              <a:t>temperatura</a:t>
            </a:r>
            <a:r>
              <a:rPr lang="en-US" sz="2100" dirty="0"/>
              <a:t> </a:t>
            </a:r>
            <a:r>
              <a:rPr lang="en-US" sz="2100" dirty="0" err="1"/>
              <a:t>okoline</a:t>
            </a:r>
            <a:r>
              <a:rPr lang="en-US" sz="2100" dirty="0"/>
              <a:t> </a:t>
            </a:r>
            <a:r>
              <a:rPr lang="en-US" sz="2100" dirty="0" err="1"/>
              <a:t>doprinosi</a:t>
            </a:r>
            <a:r>
              <a:rPr lang="en-US" sz="2100" dirty="0"/>
              <a:t> </a:t>
            </a:r>
            <a:r>
              <a:rPr lang="en-US" sz="2100" dirty="0" err="1"/>
              <a:t>većoj</a:t>
            </a:r>
            <a:r>
              <a:rPr lang="en-US" sz="2100" dirty="0"/>
              <a:t> </a:t>
            </a:r>
            <a:r>
              <a:rPr lang="en-US" sz="2100" dirty="0" err="1"/>
              <a:t>verovatnoći</a:t>
            </a:r>
            <a:r>
              <a:rPr lang="en-US" sz="2100" dirty="0"/>
              <a:t> </a:t>
            </a:r>
            <a:r>
              <a:rPr lang="en-US" sz="2100" dirty="0" err="1"/>
              <a:t>razvoja</a:t>
            </a:r>
            <a:r>
              <a:rPr lang="en-US" sz="2100" dirty="0"/>
              <a:t> </a:t>
            </a:r>
            <a:r>
              <a:rPr lang="en-US" sz="2100" dirty="0" err="1"/>
              <a:t>urinarnih</a:t>
            </a:r>
            <a:r>
              <a:rPr lang="en-US" sz="2100" dirty="0"/>
              <a:t> </a:t>
            </a:r>
            <a:r>
              <a:rPr lang="en-US" sz="2100" dirty="0" err="1"/>
              <a:t>infekcija</a:t>
            </a:r>
            <a:r>
              <a:rPr lang="en-US" sz="2100" dirty="0"/>
              <a:t> (UI).</a:t>
            </a:r>
            <a:endParaRPr lang="hu-HU" sz="2100" dirty="0"/>
          </a:p>
          <a:p>
            <a:pPr lvl="0"/>
            <a:r>
              <a:rPr lang="en-US" sz="2100" dirty="0" err="1"/>
              <a:t>Navedite</a:t>
            </a:r>
            <a:r>
              <a:rPr lang="en-US" sz="2100" dirty="0"/>
              <a:t> </a:t>
            </a:r>
            <a:r>
              <a:rPr lang="en-US" sz="2100" dirty="0" err="1"/>
              <a:t>savete</a:t>
            </a:r>
            <a:r>
              <a:rPr lang="en-US" sz="2100" dirty="0"/>
              <a:t> </a:t>
            </a:r>
            <a:r>
              <a:rPr lang="en-US" sz="2100" dirty="0" err="1"/>
              <a:t>za</a:t>
            </a:r>
            <a:r>
              <a:rPr lang="en-US" sz="2100" dirty="0"/>
              <a:t> </a:t>
            </a:r>
            <a:r>
              <a:rPr lang="en-US" sz="2100" dirty="0" err="1"/>
              <a:t>javno</a:t>
            </a:r>
            <a:r>
              <a:rPr lang="en-US" sz="2100" dirty="0"/>
              <a:t> </a:t>
            </a:r>
            <a:r>
              <a:rPr lang="en-US" sz="2100" dirty="0" err="1"/>
              <a:t>zdravlje</a:t>
            </a:r>
            <a:r>
              <a:rPr lang="en-US" sz="2100" dirty="0"/>
              <a:t>, u </a:t>
            </a:r>
            <a:r>
              <a:rPr lang="en-US" sz="2100" dirty="0" err="1"/>
              <a:t>smislu</a:t>
            </a:r>
            <a:r>
              <a:rPr lang="en-US" sz="2100" dirty="0"/>
              <a:t> </a:t>
            </a:r>
            <a:r>
              <a:rPr lang="en-US" sz="2100" dirty="0" err="1"/>
              <a:t>adaptivnog</a:t>
            </a:r>
            <a:r>
              <a:rPr lang="en-US" sz="2100" dirty="0"/>
              <a:t> </a:t>
            </a:r>
            <a:r>
              <a:rPr lang="en-US" sz="2100" dirty="0" err="1"/>
              <a:t>ponašanja</a:t>
            </a:r>
            <a:r>
              <a:rPr lang="en-US" sz="2100" dirty="0"/>
              <a:t> </a:t>
            </a:r>
            <a:r>
              <a:rPr lang="en-US" sz="2100" dirty="0" err="1"/>
              <a:t>i</a:t>
            </a:r>
            <a:r>
              <a:rPr lang="en-US" sz="2100" dirty="0"/>
              <a:t> </a:t>
            </a:r>
            <a:r>
              <a:rPr lang="en-US" sz="2100" dirty="0" err="1"/>
              <a:t>intervencija</a:t>
            </a:r>
            <a:r>
              <a:rPr lang="en-US" sz="2100" dirty="0"/>
              <a:t> </a:t>
            </a:r>
            <a:r>
              <a:rPr lang="en-US" sz="2100" dirty="0" err="1"/>
              <a:t>na</a:t>
            </a:r>
            <a:r>
              <a:rPr lang="en-US" sz="2100" dirty="0"/>
              <a:t> </a:t>
            </a:r>
            <a:r>
              <a:rPr lang="en-US" sz="2100" dirty="0" err="1"/>
              <a:t>nivou</a:t>
            </a:r>
            <a:r>
              <a:rPr lang="en-US" sz="2100" dirty="0"/>
              <a:t> </a:t>
            </a:r>
            <a:r>
              <a:rPr lang="en-US" sz="2100" dirty="0" err="1"/>
              <a:t>populacije</a:t>
            </a:r>
            <a:r>
              <a:rPr lang="en-US" sz="2100" dirty="0"/>
              <a:t>, </a:t>
            </a:r>
            <a:r>
              <a:rPr lang="en-US" sz="2100" dirty="0" err="1"/>
              <a:t>za</a:t>
            </a:r>
            <a:r>
              <a:rPr lang="en-US" sz="2100" dirty="0"/>
              <a:t> </a:t>
            </a:r>
            <a:r>
              <a:rPr lang="en-US" sz="2100" dirty="0" err="1"/>
              <a:t>prevenciju</a:t>
            </a:r>
            <a:r>
              <a:rPr lang="en-US" sz="2100" dirty="0"/>
              <a:t> </a:t>
            </a:r>
            <a:r>
              <a:rPr lang="en-US" sz="2100" dirty="0" err="1"/>
              <a:t>i</a:t>
            </a:r>
            <a:r>
              <a:rPr lang="en-US" sz="2100" dirty="0"/>
              <a:t> </a:t>
            </a:r>
            <a:r>
              <a:rPr lang="en-US" sz="2100" dirty="0" err="1"/>
              <a:t>ublažavanje</a:t>
            </a:r>
            <a:r>
              <a:rPr lang="en-US" sz="2100" dirty="0"/>
              <a:t> </a:t>
            </a:r>
            <a:r>
              <a:rPr lang="en-US" sz="2100" dirty="0" err="1"/>
              <a:t>bubrežnih</a:t>
            </a:r>
            <a:r>
              <a:rPr lang="en-US" sz="2100" dirty="0"/>
              <a:t> </a:t>
            </a:r>
            <a:r>
              <a:rPr lang="en-US" sz="2100" dirty="0" err="1"/>
              <a:t>bolesti</a:t>
            </a:r>
            <a:r>
              <a:rPr lang="en-US" sz="2100" dirty="0"/>
              <a:t> </a:t>
            </a:r>
            <a:r>
              <a:rPr lang="en-US" sz="2100" dirty="0" err="1"/>
              <a:t>izazvanih</a:t>
            </a:r>
            <a:r>
              <a:rPr lang="en-US" sz="2100" dirty="0"/>
              <a:t> </a:t>
            </a:r>
            <a:r>
              <a:rPr lang="en-US" sz="2100" dirty="0" err="1"/>
              <a:t>velikom</a:t>
            </a:r>
            <a:r>
              <a:rPr lang="en-US" sz="2100" dirty="0"/>
              <a:t> </a:t>
            </a:r>
            <a:r>
              <a:rPr lang="en-US" sz="2100" dirty="0" err="1"/>
              <a:t>vrućinom</a:t>
            </a:r>
            <a:r>
              <a:rPr lang="en-US" sz="2100" dirty="0" smtClean="0"/>
              <a:t>.</a:t>
            </a:r>
            <a:endParaRPr lang="de-DE" sz="2100" dirty="0"/>
          </a:p>
        </p:txBody>
      </p:sp>
    </p:spTree>
    <p:extLst>
      <p:ext uri="{BB962C8B-B14F-4D97-AF65-F5344CB8AC3E}">
        <p14:creationId xmlns:p14="http://schemas.microsoft.com/office/powerpoint/2010/main" val="25467937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b="1" dirty="0" err="1"/>
              <a:t>Preporučeno</a:t>
            </a:r>
            <a:r>
              <a:rPr lang="hu-HU" b="1" dirty="0"/>
              <a:t> </a:t>
            </a:r>
            <a:r>
              <a:rPr lang="hu-HU" b="1" dirty="0" err="1"/>
              <a:t>čitanje</a:t>
            </a:r>
            <a:endParaRPr lang="de-DE" b="1" dirty="0"/>
          </a:p>
        </p:txBody>
      </p:sp>
      <p:sp>
        <p:nvSpPr>
          <p:cNvPr id="3" name="Tartalom helye 2"/>
          <p:cNvSpPr>
            <a:spLocks noGrp="1"/>
          </p:cNvSpPr>
          <p:nvPr>
            <p:ph idx="1"/>
          </p:nvPr>
        </p:nvSpPr>
        <p:spPr>
          <a:xfrm>
            <a:off x="192506" y="1457864"/>
            <a:ext cx="11513540" cy="4847808"/>
          </a:xfrm>
        </p:spPr>
        <p:txBody>
          <a:bodyPr>
            <a:normAutofit/>
          </a:bodyPr>
          <a:lstStyle/>
          <a:p>
            <a:pPr algn="just">
              <a:spcAft>
                <a:spcPts val="2000"/>
              </a:spcAft>
            </a:pPr>
            <a:r>
              <a:rPr lang="hu-HU" sz="2100" dirty="0"/>
              <a:t>Global </a:t>
            </a:r>
            <a:r>
              <a:rPr lang="hu-HU" sz="2100" dirty="0" err="1"/>
              <a:t>Climate</a:t>
            </a:r>
            <a:r>
              <a:rPr lang="hu-HU" sz="2100" dirty="0"/>
              <a:t> </a:t>
            </a:r>
            <a:r>
              <a:rPr lang="hu-HU" sz="2100" dirty="0" err="1"/>
              <a:t>Change</a:t>
            </a:r>
            <a:r>
              <a:rPr lang="hu-HU" sz="2100" dirty="0"/>
              <a:t> and Human Health: </a:t>
            </a:r>
            <a:r>
              <a:rPr lang="hu-HU" sz="2100" dirty="0" err="1"/>
              <a:t>From</a:t>
            </a:r>
            <a:r>
              <a:rPr lang="hu-HU" sz="2100" dirty="0"/>
              <a:t> Science </a:t>
            </a:r>
            <a:r>
              <a:rPr lang="hu-HU" sz="2100" dirty="0" err="1"/>
              <a:t>to</a:t>
            </a:r>
            <a:r>
              <a:rPr lang="hu-HU" sz="2100" dirty="0"/>
              <a:t> </a:t>
            </a:r>
            <a:r>
              <a:rPr lang="hu-HU" sz="2100" dirty="0" err="1"/>
              <a:t>Practice</a:t>
            </a:r>
            <a:r>
              <a:rPr lang="hu-HU" sz="2100" dirty="0"/>
              <a:t>, </a:t>
            </a:r>
            <a:r>
              <a:rPr lang="hu-HU" sz="2100" dirty="0" err="1"/>
              <a:t>by</a:t>
            </a:r>
            <a:r>
              <a:rPr lang="hu-HU" sz="2100" dirty="0"/>
              <a:t> J. </a:t>
            </a:r>
            <a:r>
              <a:rPr lang="hu-HU" sz="2100" dirty="0" err="1"/>
              <a:t>Lemery</a:t>
            </a:r>
            <a:r>
              <a:rPr lang="hu-HU" sz="2100" dirty="0"/>
              <a:t>, K. </a:t>
            </a:r>
            <a:r>
              <a:rPr lang="hu-HU" sz="2100" dirty="0" err="1"/>
              <a:t>Knowlton</a:t>
            </a:r>
            <a:r>
              <a:rPr lang="hu-HU" sz="2100" dirty="0"/>
              <a:t>, and C. </a:t>
            </a:r>
            <a:r>
              <a:rPr lang="hu-HU" sz="2100" dirty="0" err="1"/>
              <a:t>Sorensen</a:t>
            </a:r>
            <a:r>
              <a:rPr lang="hu-HU" sz="2100" dirty="0"/>
              <a:t>. </a:t>
            </a:r>
            <a:r>
              <a:rPr lang="hu-HU" sz="2100" dirty="0" err="1"/>
              <a:t>Chapter</a:t>
            </a:r>
            <a:r>
              <a:rPr lang="hu-HU" sz="2100" dirty="0"/>
              <a:t> 3. Publisher: John </a:t>
            </a:r>
            <a:r>
              <a:rPr lang="hu-HU" sz="2100" dirty="0" err="1"/>
              <a:t>Wiley</a:t>
            </a:r>
            <a:r>
              <a:rPr lang="hu-HU" sz="2100" dirty="0"/>
              <a:t>, 2021. Print ISBN: 9781119667957, </a:t>
            </a:r>
            <a:r>
              <a:rPr lang="hu-HU" sz="2100" dirty="0" err="1"/>
              <a:t>eBook</a:t>
            </a:r>
            <a:r>
              <a:rPr lang="hu-HU" sz="2100" dirty="0"/>
              <a:t> ISBN: 9781119670018.</a:t>
            </a:r>
          </a:p>
          <a:p>
            <a:pPr algn="just">
              <a:spcAft>
                <a:spcPts val="2000"/>
              </a:spcAft>
            </a:pPr>
            <a:r>
              <a:rPr lang="hu-HU" sz="2100" dirty="0" err="1"/>
              <a:t>Climate</a:t>
            </a:r>
            <a:r>
              <a:rPr lang="hu-HU" sz="2100" dirty="0"/>
              <a:t> </a:t>
            </a:r>
            <a:r>
              <a:rPr lang="hu-HU" sz="2100" dirty="0" err="1"/>
              <a:t>Change</a:t>
            </a:r>
            <a:r>
              <a:rPr lang="hu-HU" sz="2100" dirty="0"/>
              <a:t> and Public Health, </a:t>
            </a:r>
            <a:r>
              <a:rPr lang="hu-HU" sz="2100" dirty="0" err="1"/>
              <a:t>by</a:t>
            </a:r>
            <a:r>
              <a:rPr lang="hu-HU" sz="2100" dirty="0"/>
              <a:t> B. </a:t>
            </a:r>
            <a:r>
              <a:rPr lang="hu-HU" sz="2100" dirty="0" err="1"/>
              <a:t>Levy</a:t>
            </a:r>
            <a:r>
              <a:rPr lang="hu-HU" sz="2100" dirty="0"/>
              <a:t> and J. </a:t>
            </a:r>
            <a:r>
              <a:rPr lang="hu-HU" sz="2100" dirty="0" err="1"/>
              <a:t>Patz</a:t>
            </a:r>
            <a:r>
              <a:rPr lang="hu-HU" sz="2100" dirty="0"/>
              <a:t>. </a:t>
            </a:r>
            <a:r>
              <a:rPr lang="hu-HU" sz="2100" dirty="0" err="1"/>
              <a:t>Chapter</a:t>
            </a:r>
            <a:r>
              <a:rPr lang="hu-HU" sz="2100" dirty="0"/>
              <a:t> 4B. Publisher: Oxford University Press, 2015. Print ISBN: 9780190202453 </a:t>
            </a:r>
            <a:r>
              <a:rPr lang="hu-HU" sz="2100" dirty="0" err="1"/>
              <a:t>eBook</a:t>
            </a:r>
            <a:r>
              <a:rPr lang="hu-HU" sz="2100" dirty="0"/>
              <a:t> ISBN: 9780190202460.</a:t>
            </a:r>
            <a:endParaRPr lang="de-DE" sz="2100" dirty="0"/>
          </a:p>
        </p:txBody>
      </p:sp>
    </p:spTree>
    <p:extLst>
      <p:ext uri="{BB962C8B-B14F-4D97-AF65-F5344CB8AC3E}">
        <p14:creationId xmlns:p14="http://schemas.microsoft.com/office/powerpoint/2010/main" val="562881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08227" y="498949"/>
            <a:ext cx="11896825" cy="5476696"/>
          </a:xfrm>
        </p:spPr>
        <p:txBody>
          <a:bodyPr rtlCol="0"/>
          <a:lstStyle/>
          <a:p>
            <a:pPr marL="0" indent="0" algn="ctr">
              <a:buNone/>
            </a:pPr>
            <a:r>
              <a:rPr lang="en-US" sz="3600" b="1" dirty="0" err="1"/>
              <a:t>Hvala</a:t>
            </a:r>
            <a:r>
              <a:rPr lang="en-US" sz="3600" b="1" dirty="0"/>
              <a:t> </a:t>
            </a:r>
            <a:r>
              <a:rPr lang="en-US" sz="3600" b="1" dirty="0" err="1"/>
              <a:t>na</a:t>
            </a:r>
            <a:r>
              <a:rPr lang="en-US" sz="3600" b="1" dirty="0"/>
              <a:t> </a:t>
            </a:r>
            <a:r>
              <a:rPr lang="en-US" sz="3600" b="1" dirty="0" err="1"/>
              <a:t>pažnji</a:t>
            </a:r>
            <a:r>
              <a:rPr lang="en-US" sz="3600" b="1" dirty="0"/>
              <a:t>!</a:t>
            </a:r>
          </a:p>
          <a:p>
            <a:pPr marL="0" indent="0" algn="ctr">
              <a:buNone/>
            </a:pPr>
            <a:r>
              <a:rPr lang="en-US" sz="2000" dirty="0" err="1" smtClean="0"/>
              <a:t>Ovu</a:t>
            </a:r>
            <a:r>
              <a:rPr lang="en-US" sz="2000" dirty="0" smtClean="0"/>
              <a:t> </a:t>
            </a:r>
            <a:r>
              <a:rPr lang="en-US" sz="2000" dirty="0" err="1"/>
              <a:t>prezentaciju</a:t>
            </a:r>
            <a:r>
              <a:rPr lang="en-US" sz="2000" dirty="0"/>
              <a:t> je </a:t>
            </a:r>
            <a:r>
              <a:rPr lang="en-US" sz="2000" dirty="0" err="1"/>
              <a:t>razvio</a:t>
            </a:r>
            <a:r>
              <a:rPr lang="en-US" sz="2000" dirty="0"/>
              <a:t> </a:t>
            </a:r>
            <a:r>
              <a:rPr lang="en-US" sz="2000" dirty="0" err="1"/>
              <a:t>projekat</a:t>
            </a:r>
            <a:r>
              <a:rPr lang="en-US" sz="2000" dirty="0"/>
              <a:t> CLIMATEMED, </a:t>
            </a:r>
            <a:r>
              <a:rPr lang="en-US" sz="2000" dirty="0" err="1"/>
              <a:t>podržan</a:t>
            </a:r>
            <a:r>
              <a:rPr lang="en-US" sz="2000" dirty="0"/>
              <a:t> od </a:t>
            </a:r>
            <a:r>
              <a:rPr lang="en-US" sz="2000" dirty="0" err="1"/>
              <a:t>strane</a:t>
            </a:r>
            <a:r>
              <a:rPr lang="en-US" sz="2000" dirty="0"/>
              <a:t> Erasmus+ </a:t>
            </a:r>
            <a:r>
              <a:rPr lang="en-US" sz="2000" dirty="0" err="1"/>
              <a:t>programa</a:t>
            </a:r>
            <a:r>
              <a:rPr lang="en-US" sz="2000" dirty="0"/>
              <a:t> EU. </a:t>
            </a:r>
          </a:p>
          <a:p>
            <a:pPr marL="0" indent="0" rtl="0">
              <a:buNone/>
            </a:pPr>
            <a:endParaRPr lang="sr" sz="2000" dirty="0"/>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0" name="Szövegdoboz 9"/>
          <p:cNvSpPr txBox="1"/>
          <p:nvPr/>
        </p:nvSpPr>
        <p:spPr>
          <a:xfrm>
            <a:off x="878978" y="5380125"/>
            <a:ext cx="1019792" cy="646331"/>
          </a:xfrm>
          <a:prstGeom prst="rect">
            <a:avLst/>
          </a:prstGeom>
          <a:noFill/>
        </p:spPr>
        <p:txBody>
          <a:bodyPr wrap="square" rtlCol="0">
            <a:spAutoFit/>
          </a:bodyPr>
          <a:lstStyle/>
          <a:p>
            <a:pPr rtl="0">
              <a:lnSpc>
                <a:spcPct val="120000"/>
              </a:lnSpc>
            </a:pP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Университатеа де Медицина, Фармацие, Стинте и </a:t>
            </a:r>
            <a:r>
              <a:rPr lang="sr" sz="600" dirty="0" smtClean="0">
                <a:solidFill>
                  <a:schemeClr val="tx1">
                    <a:lumMod val="65000"/>
                    <a:lumOff val="35000"/>
                  </a:schemeClr>
                </a:solidFill>
                <a:latin typeface="Times New Roman" panose="02020603050405020304" pitchFamily="18" charset="0"/>
                <a:cs typeface="Times New Roman" panose="02020603050405020304" pitchFamily="18" charset="0"/>
              </a:rPr>
              <a:t>Техологие </a:t>
            </a: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Георге Емил Паладе дин Тиргу Мурес</a:t>
            </a:r>
            <a:endParaRPr lang="hu-HU" sz="600" dirty="0">
              <a:latin typeface="Times New Roman" panose="02020603050405020304" pitchFamily="18" charset="0"/>
              <a:cs typeface="Times New Roman" panose="02020603050405020304" pitchFamily="18" charset="0"/>
            </a:endParaRPr>
          </a:p>
        </p:txBody>
      </p:sp>
      <p:sp>
        <p:nvSpPr>
          <p:cNvPr id="11" name="Téglalap 10"/>
          <p:cNvSpPr/>
          <p:nvPr/>
        </p:nvSpPr>
        <p:spPr>
          <a:xfrm>
            <a:off x="1930437" y="2781361"/>
            <a:ext cx="901046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Medicinski </a:t>
            </a:r>
            <a:r>
              <a:rPr lang="en-US" dirty="0" err="1">
                <a:solidFill>
                  <a:schemeClr val="tx1"/>
                </a:solidFill>
              </a:rPr>
              <a:t>fakultet</a:t>
            </a:r>
            <a:r>
              <a:rPr lang="en-US" dirty="0">
                <a:solidFill>
                  <a:schemeClr val="tx1"/>
                </a:solidFill>
              </a:rPr>
              <a:t> </a:t>
            </a:r>
            <a:r>
              <a:rPr lang="en-US" dirty="0" err="1">
                <a:solidFill>
                  <a:schemeClr val="tx1"/>
                </a:solidFill>
              </a:rPr>
              <a:t>Univerziteta</a:t>
            </a:r>
            <a:r>
              <a:rPr lang="en-US" dirty="0">
                <a:solidFill>
                  <a:schemeClr val="tx1"/>
                </a:solidFill>
              </a:rPr>
              <a:t> u </a:t>
            </a:r>
            <a:r>
              <a:rPr lang="en-US" dirty="0" err="1" smtClean="0">
                <a:solidFill>
                  <a:schemeClr val="tx1"/>
                </a:solidFill>
              </a:rPr>
              <a:t>Pečuju</a:t>
            </a:r>
            <a:r>
              <a:rPr lang="hu-HU" dirty="0" smtClean="0">
                <a:solidFill>
                  <a:schemeClr val="tx1"/>
                </a:solidFill>
              </a:rPr>
              <a:t>,</a:t>
            </a:r>
            <a:br>
              <a:rPr lang="hu-HU" dirty="0" smtClean="0">
                <a:solidFill>
                  <a:schemeClr val="tx1"/>
                </a:solidFill>
              </a:rPr>
            </a:br>
            <a:r>
              <a:rPr lang="hu-HU" dirty="0" err="1" smtClean="0">
                <a:solidFill>
                  <a:schemeClr val="tx1"/>
                </a:solidFill>
              </a:rPr>
              <a:t>Institut</a:t>
            </a:r>
            <a:r>
              <a:rPr lang="hu-HU" dirty="0" smtClean="0">
                <a:solidFill>
                  <a:schemeClr val="tx1"/>
                </a:solidFill>
              </a:rPr>
              <a:t> </a:t>
            </a:r>
            <a:r>
              <a:rPr lang="hu-HU" dirty="0" err="1">
                <a:solidFill>
                  <a:schemeClr val="tx1"/>
                </a:solidFill>
              </a:rPr>
              <a:t>za</a:t>
            </a:r>
            <a:r>
              <a:rPr lang="hu-HU" dirty="0">
                <a:solidFill>
                  <a:schemeClr val="tx1"/>
                </a:solidFill>
              </a:rPr>
              <a:t> </a:t>
            </a:r>
            <a:r>
              <a:rPr lang="hu-HU" dirty="0" err="1">
                <a:solidFill>
                  <a:schemeClr val="tx1"/>
                </a:solidFill>
              </a:rPr>
              <a:t>medicinsko</a:t>
            </a:r>
            <a:r>
              <a:rPr lang="hu-HU" dirty="0">
                <a:solidFill>
                  <a:schemeClr val="tx1"/>
                </a:solidFill>
              </a:rPr>
              <a:t> </a:t>
            </a:r>
            <a:r>
              <a:rPr lang="hu-HU" dirty="0" err="1">
                <a:solidFill>
                  <a:schemeClr val="tx1"/>
                </a:solidFill>
              </a:rPr>
              <a:t>javno</a:t>
            </a:r>
            <a:r>
              <a:rPr lang="hu-HU" dirty="0">
                <a:solidFill>
                  <a:schemeClr val="tx1"/>
                </a:solidFill>
              </a:rPr>
              <a:t> </a:t>
            </a:r>
            <a:r>
              <a:rPr lang="hu-HU" dirty="0" err="1" smtClean="0">
                <a:solidFill>
                  <a:schemeClr val="tx1"/>
                </a:solidFill>
              </a:rPr>
              <a:t>zdravstvo</a:t>
            </a:r>
            <a:r>
              <a:rPr lang="hu-HU" dirty="0" smtClean="0">
                <a:solidFill>
                  <a:schemeClr val="tx1"/>
                </a:solidFill>
              </a:rPr>
              <a:t> </a:t>
            </a:r>
            <a:r>
              <a:rPr lang="en-US" dirty="0" smtClean="0">
                <a:solidFill>
                  <a:schemeClr val="tx1"/>
                </a:solidFill>
              </a:rPr>
              <a:t>– </a:t>
            </a:r>
            <a:r>
              <a:rPr lang="en-US" dirty="0" err="1">
                <a:solidFill>
                  <a:schemeClr val="tx1"/>
                </a:solidFill>
              </a:rPr>
              <a:t>Pečuj</a:t>
            </a:r>
            <a:r>
              <a:rPr lang="en-US" dirty="0">
                <a:solidFill>
                  <a:schemeClr val="tx1"/>
                </a:solidFill>
              </a:rPr>
              <a:t>, </a:t>
            </a:r>
            <a:r>
              <a:rPr lang="en-US" dirty="0" err="1">
                <a:solidFill>
                  <a:schemeClr val="tx1"/>
                </a:solidFill>
              </a:rPr>
              <a:t>Mađarska</a:t>
            </a:r>
            <a:r>
              <a:rPr lang="en-US" dirty="0">
                <a:solidFill>
                  <a:schemeClr val="tx1"/>
                </a:solidFill>
              </a:rPr>
              <a:t> </a:t>
            </a:r>
          </a:p>
        </p:txBody>
      </p:sp>
      <p:sp>
        <p:nvSpPr>
          <p:cNvPr id="12" name="Téglalap 11"/>
          <p:cNvSpPr/>
          <p:nvPr/>
        </p:nvSpPr>
        <p:spPr>
          <a:xfrm>
            <a:off x="1930437" y="344824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Centar</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zdravlje</a:t>
            </a:r>
            <a:r>
              <a:rPr lang="en-US" dirty="0">
                <a:solidFill>
                  <a:schemeClr val="tx1"/>
                </a:solidFill>
              </a:rPr>
              <a:t>, </a:t>
            </a:r>
            <a:r>
              <a:rPr lang="en-US" dirty="0" err="1">
                <a:solidFill>
                  <a:schemeClr val="tx1"/>
                </a:solidFill>
              </a:rPr>
              <a:t>vežbanje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sportske</a:t>
            </a:r>
            <a:r>
              <a:rPr lang="en-US" dirty="0">
                <a:solidFill>
                  <a:schemeClr val="tx1"/>
                </a:solidFill>
              </a:rPr>
              <a:t> </a:t>
            </a:r>
            <a:r>
              <a:rPr lang="en-US" dirty="0" err="1">
                <a:solidFill>
                  <a:schemeClr val="tx1"/>
                </a:solidFill>
              </a:rPr>
              <a:t>nauke</a:t>
            </a:r>
            <a:r>
              <a:rPr lang="en-US" dirty="0">
                <a:solidFill>
                  <a:schemeClr val="tx1"/>
                </a:solidFill>
              </a:rPr>
              <a:t> – Beograd, </a:t>
            </a:r>
            <a:r>
              <a:rPr lang="en-US" dirty="0" err="1">
                <a:solidFill>
                  <a:schemeClr val="tx1"/>
                </a:solidFill>
              </a:rPr>
              <a:t>Srbija</a:t>
            </a:r>
            <a:r>
              <a:rPr lang="en-US" dirty="0">
                <a:solidFill>
                  <a:schemeClr val="tx1"/>
                </a:solidFill>
              </a:rPr>
              <a:t> </a:t>
            </a:r>
            <a:endParaRPr lang="sr" dirty="0">
              <a:solidFill>
                <a:schemeClr val="tx1"/>
              </a:solidFill>
            </a:endParaRPr>
          </a:p>
        </p:txBody>
      </p:sp>
      <p:sp>
        <p:nvSpPr>
          <p:cNvPr id="13" name="Téglalap 12"/>
          <p:cNvSpPr/>
          <p:nvPr/>
        </p:nvSpPr>
        <p:spPr>
          <a:xfrm>
            <a:off x="1930438" y="4115137"/>
            <a:ext cx="877654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dirty="0">
                <a:solidFill>
                  <a:schemeClr val="tx1"/>
                </a:solidFill>
              </a:rPr>
              <a:t>Nacionalni centar za javno zdravlje i farmaceutsku regulativu</a:t>
            </a:r>
            <a:r>
              <a:rPr lang="en-US" dirty="0" smtClean="0">
                <a:solidFill>
                  <a:schemeClr val="tx1"/>
                </a:solidFill>
              </a:rPr>
              <a:t> </a:t>
            </a:r>
            <a:r>
              <a:rPr lang="en-US" dirty="0">
                <a:solidFill>
                  <a:schemeClr val="tx1"/>
                </a:solidFill>
              </a:rPr>
              <a:t>– </a:t>
            </a:r>
            <a:r>
              <a:rPr lang="en-US" dirty="0" err="1">
                <a:solidFill>
                  <a:schemeClr val="tx1"/>
                </a:solidFill>
              </a:rPr>
              <a:t>Budimpešta</a:t>
            </a:r>
            <a:r>
              <a:rPr lang="en-US" dirty="0">
                <a:solidFill>
                  <a:schemeClr val="tx1"/>
                </a:solidFill>
              </a:rPr>
              <a:t>, </a:t>
            </a:r>
            <a:r>
              <a:rPr lang="en-US" dirty="0" err="1">
                <a:solidFill>
                  <a:schemeClr val="tx1"/>
                </a:solidFill>
              </a:rPr>
              <a:t>Mađarska</a:t>
            </a:r>
            <a:r>
              <a:rPr lang="en-US" dirty="0">
                <a:solidFill>
                  <a:schemeClr val="tx1"/>
                </a:solidFill>
              </a:rPr>
              <a:t> </a:t>
            </a:r>
            <a:endParaRPr lang="sr" dirty="0">
              <a:solidFill>
                <a:schemeClr val="tx1"/>
              </a:solidFill>
            </a:endParaRPr>
          </a:p>
        </p:txBody>
      </p:sp>
      <p:sp>
        <p:nvSpPr>
          <p:cNvPr id="14" name="Téglalap 13"/>
          <p:cNvSpPr/>
          <p:nvPr/>
        </p:nvSpPr>
        <p:spPr>
          <a:xfrm>
            <a:off x="1898770" y="475647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Univerzitetski </a:t>
            </a:r>
            <a:r>
              <a:rPr lang="en-US" dirty="0" err="1">
                <a:solidFill>
                  <a:schemeClr val="tx1"/>
                </a:solidFill>
              </a:rPr>
              <a:t>koledž</a:t>
            </a:r>
            <a:r>
              <a:rPr lang="en-US" dirty="0">
                <a:solidFill>
                  <a:schemeClr val="tx1"/>
                </a:solidFill>
              </a:rPr>
              <a:t> </a:t>
            </a:r>
            <a:r>
              <a:rPr lang="en-US" dirty="0" err="1">
                <a:solidFill>
                  <a:schemeClr val="tx1"/>
                </a:solidFill>
              </a:rPr>
              <a:t>Kork</a:t>
            </a:r>
            <a:r>
              <a:rPr lang="en-US" dirty="0">
                <a:solidFill>
                  <a:schemeClr val="tx1"/>
                </a:solidFill>
              </a:rPr>
              <a:t> – Nacionalni </a:t>
            </a:r>
            <a:r>
              <a:rPr lang="en-US" dirty="0" err="1">
                <a:solidFill>
                  <a:schemeClr val="tx1"/>
                </a:solidFill>
              </a:rPr>
              <a:t>univerzitet</a:t>
            </a:r>
            <a:r>
              <a:rPr lang="en-US" dirty="0">
                <a:solidFill>
                  <a:schemeClr val="tx1"/>
                </a:solidFill>
              </a:rPr>
              <a:t> </a:t>
            </a:r>
            <a:r>
              <a:rPr lang="en-US" dirty="0" err="1">
                <a:solidFill>
                  <a:schemeClr val="tx1"/>
                </a:solidFill>
              </a:rPr>
              <a:t>Irske</a:t>
            </a:r>
            <a:r>
              <a:rPr lang="en-US" dirty="0">
                <a:solidFill>
                  <a:schemeClr val="tx1"/>
                </a:solidFill>
              </a:rPr>
              <a:t> – </a:t>
            </a:r>
            <a:r>
              <a:rPr lang="en-US" dirty="0" err="1">
                <a:solidFill>
                  <a:schemeClr val="tx1"/>
                </a:solidFill>
              </a:rPr>
              <a:t>Kork</a:t>
            </a:r>
            <a:r>
              <a:rPr lang="en-US" dirty="0">
                <a:solidFill>
                  <a:schemeClr val="tx1"/>
                </a:solidFill>
              </a:rPr>
              <a:t>, </a:t>
            </a:r>
            <a:r>
              <a:rPr lang="en-US" dirty="0" err="1">
                <a:solidFill>
                  <a:schemeClr val="tx1"/>
                </a:solidFill>
              </a:rPr>
              <a:t>Irska</a:t>
            </a:r>
            <a:r>
              <a:rPr lang="en-US" dirty="0">
                <a:solidFill>
                  <a:schemeClr val="tx1"/>
                </a:solidFill>
              </a:rPr>
              <a:t>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cs typeface="Times New Roman" panose="02020603050405020304" pitchFamily="18" charset="0"/>
              </a:rPr>
              <a:t>Univerzitet </a:t>
            </a:r>
            <a:r>
              <a:rPr lang="en-US" dirty="0" err="1">
                <a:solidFill>
                  <a:schemeClr val="tx1"/>
                </a:solidFill>
                <a:cs typeface="Times New Roman" panose="02020603050405020304" pitchFamily="18" charset="0"/>
              </a:rPr>
              <a:t>za</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medicinu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farmaciju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nauku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i</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tehnologiju</a:t>
            </a:r>
            <a:r>
              <a:rPr lang="en-US" dirty="0">
                <a:solidFill>
                  <a:schemeClr val="tx1"/>
                </a:solidFill>
                <a:cs typeface="Times New Roman" panose="02020603050405020304" pitchFamily="18" charset="0"/>
              </a:rPr>
              <a:t> Georg</a:t>
            </a:r>
          </a:p>
          <a:p>
            <a:r>
              <a:rPr lang="en-US" dirty="0">
                <a:solidFill>
                  <a:schemeClr val="tx1"/>
                </a:solidFill>
                <a:cs typeface="Times New Roman" panose="02020603050405020304" pitchFamily="18" charset="0"/>
              </a:rPr>
              <a:t>Emil Palade u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Murešu</a:t>
            </a:r>
            <a:r>
              <a:rPr lang="en-US" dirty="0">
                <a:solidFill>
                  <a:schemeClr val="tx1"/>
                </a:solidFill>
                <a:cs typeface="Times New Roman" panose="02020603050405020304" pitchFamily="18" charset="0"/>
              </a:rPr>
              <a:t> –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Rumunija</a:t>
            </a:r>
            <a:endParaRPr lang="en-US" dirty="0">
              <a:solidFill>
                <a:schemeClr val="tx1"/>
              </a:solidFill>
              <a:cs typeface="Times New Roman" panose="02020603050405020304" pitchFamily="18" charset="0"/>
            </a:endParaRP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279332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Bubrezi</a:t>
            </a:r>
            <a:endParaRPr lang="sr" dirty="0"/>
          </a:p>
        </p:txBody>
      </p:sp>
      <p:sp>
        <p:nvSpPr>
          <p:cNvPr id="3" name="Tartalom helye 2"/>
          <p:cNvSpPr>
            <a:spLocks noGrp="1"/>
          </p:cNvSpPr>
          <p:nvPr>
            <p:ph idx="1"/>
          </p:nvPr>
        </p:nvSpPr>
        <p:spPr>
          <a:xfrm>
            <a:off x="192505" y="1337094"/>
            <a:ext cx="11694695" cy="4968578"/>
          </a:xfrm>
        </p:spPr>
        <p:txBody>
          <a:bodyPr rtlCol="0"/>
          <a:lstStyle/>
          <a:p>
            <a:pPr marL="0" lvl="0" indent="0" fontAlgn="base">
              <a:buNone/>
            </a:pPr>
            <a:r>
              <a:rPr lang="sr-Latn-RS" sz="2400" dirty="0"/>
              <a:t>Visoko vaskularizovani organi</a:t>
            </a:r>
            <a:endParaRPr lang="en-US" sz="2400" dirty="0"/>
          </a:p>
          <a:p>
            <a:pPr marL="0" lvl="0" indent="0" fontAlgn="base">
              <a:buNone/>
            </a:pPr>
            <a:r>
              <a:rPr lang="sr-Latn-RS" sz="2400" b="1" dirty="0" smtClean="0"/>
              <a:t>Bubrezi </a:t>
            </a:r>
            <a:r>
              <a:rPr lang="sr-Latn-RS" sz="2400" b="1" dirty="0"/>
              <a:t>igraju ključnu ulogu u: </a:t>
            </a:r>
            <a:endParaRPr lang="en-US" sz="2400" dirty="0"/>
          </a:p>
          <a:p>
            <a:pPr lvl="1"/>
            <a:r>
              <a:rPr lang="sr-Latn-RS" sz="2200" dirty="0" smtClean="0"/>
              <a:t>kompenzacioni</a:t>
            </a:r>
            <a:r>
              <a:rPr lang="sr-Cyrl-RS" sz="2200" dirty="0"/>
              <a:t>m</a:t>
            </a:r>
            <a:r>
              <a:rPr lang="sr-Latn-RS" sz="2200" dirty="0"/>
              <a:t> fiziološki</a:t>
            </a:r>
            <a:r>
              <a:rPr lang="sr-Cyrl-RS" sz="2200" dirty="0"/>
              <a:t>m</a:t>
            </a:r>
            <a:r>
              <a:rPr lang="sr-Latn-RS" sz="2200" dirty="0"/>
              <a:t> mehanizmi</a:t>
            </a:r>
            <a:r>
              <a:rPr lang="sr-Cyrl-RS" sz="2200" dirty="0"/>
              <a:t>ma </a:t>
            </a:r>
            <a:r>
              <a:rPr lang="sr-Latn-RS" sz="2200" b="1" dirty="0"/>
              <a:t>termoregulacije</a:t>
            </a:r>
            <a:endParaRPr lang="en-US" sz="2200" dirty="0"/>
          </a:p>
          <a:p>
            <a:pPr lvl="1"/>
            <a:r>
              <a:rPr lang="sr-Latn-RS" sz="2200" b="1" dirty="0"/>
              <a:t>regulacij</a:t>
            </a:r>
            <a:r>
              <a:rPr lang="sr-Cyrl-RS" sz="2200" b="1" dirty="0"/>
              <a:t>i</a:t>
            </a:r>
            <a:r>
              <a:rPr lang="sr-Latn-RS" sz="2200" b="1" dirty="0"/>
              <a:t> krvnog pritiska</a:t>
            </a:r>
            <a:endParaRPr lang="en-US" sz="2200" dirty="0"/>
          </a:p>
          <a:p>
            <a:pPr lvl="1"/>
            <a:r>
              <a:rPr lang="sr-Latn-RS" sz="2200" dirty="0"/>
              <a:t>održavanj</a:t>
            </a:r>
            <a:r>
              <a:rPr lang="sr-Cyrl-RS" sz="2200" dirty="0"/>
              <a:t>u</a:t>
            </a:r>
            <a:r>
              <a:rPr lang="sr-Latn-RS" sz="2200" dirty="0"/>
              <a:t> ukupne </a:t>
            </a:r>
            <a:r>
              <a:rPr lang="sr-Latn-RS" sz="2200" b="1" dirty="0"/>
              <a:t>ravnoteže vode i elektrolita</a:t>
            </a:r>
            <a:r>
              <a:rPr lang="sr-Latn-RS" sz="2200" dirty="0"/>
              <a:t>, i </a:t>
            </a:r>
            <a:endParaRPr lang="en-US" sz="2200" dirty="0"/>
          </a:p>
          <a:p>
            <a:pPr lvl="1"/>
            <a:r>
              <a:rPr lang="sr-Latn-RS" sz="2200" dirty="0"/>
              <a:t>održavanj</a:t>
            </a:r>
            <a:r>
              <a:rPr lang="sr-Cyrl-RS" sz="2200" dirty="0"/>
              <a:t>u</a:t>
            </a:r>
            <a:r>
              <a:rPr lang="sr-Cyrl-RS" sz="2200" b="1" dirty="0"/>
              <a:t> acido-bazne </a:t>
            </a:r>
            <a:r>
              <a:rPr lang="sr-Latn-RS" sz="2200" b="1" dirty="0"/>
              <a:t>ravnotež</a:t>
            </a:r>
            <a:r>
              <a:rPr lang="sr-Cyrl-RS" sz="2200" b="1" dirty="0"/>
              <a:t>e</a:t>
            </a:r>
            <a:endParaRPr lang="en-US" sz="2200" dirty="0"/>
          </a:p>
        </p:txBody>
      </p:sp>
    </p:spTree>
    <p:extLst>
      <p:ext uri="{BB962C8B-B14F-4D97-AF65-F5344CB8AC3E}">
        <p14:creationId xmlns:p14="http://schemas.microsoft.com/office/powerpoint/2010/main" val="2692297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Bubrezi</a:t>
            </a:r>
            <a:endParaRPr lang="sr" dirty="0"/>
          </a:p>
        </p:txBody>
      </p:sp>
      <p:sp>
        <p:nvSpPr>
          <p:cNvPr id="3" name="Tartalom helye 2"/>
          <p:cNvSpPr>
            <a:spLocks noGrp="1"/>
          </p:cNvSpPr>
          <p:nvPr>
            <p:ph idx="1"/>
          </p:nvPr>
        </p:nvSpPr>
        <p:spPr>
          <a:xfrm>
            <a:off x="192505" y="1098669"/>
            <a:ext cx="11694695" cy="5370897"/>
          </a:xfrm>
        </p:spPr>
        <p:txBody>
          <a:bodyPr rtlCol="0">
            <a:normAutofit/>
          </a:bodyPr>
          <a:lstStyle/>
          <a:p>
            <a:pPr marL="0" indent="0">
              <a:buNone/>
            </a:pPr>
            <a:r>
              <a:rPr lang="en-US" sz="2400" dirty="0" err="1" smtClean="0"/>
              <a:t>Ovi</a:t>
            </a:r>
            <a:r>
              <a:rPr lang="en-US" sz="2400" dirty="0" smtClean="0"/>
              <a:t> </a:t>
            </a:r>
            <a:r>
              <a:rPr lang="en-US" sz="2400" dirty="0" err="1"/>
              <a:t>procesi</a:t>
            </a:r>
            <a:r>
              <a:rPr lang="en-US" sz="2400" dirty="0"/>
              <a:t> </a:t>
            </a:r>
            <a:r>
              <a:rPr lang="en-US" sz="2400" dirty="0" err="1"/>
              <a:t>regulacije</a:t>
            </a:r>
            <a:r>
              <a:rPr lang="en-US" sz="2400" dirty="0"/>
              <a:t> </a:t>
            </a:r>
            <a:r>
              <a:rPr lang="en-US" sz="2400" dirty="0" err="1"/>
              <a:t>mogu</a:t>
            </a:r>
            <a:r>
              <a:rPr lang="en-US" sz="2400" dirty="0"/>
              <a:t> </a:t>
            </a:r>
            <a:r>
              <a:rPr lang="en-US" sz="2400" dirty="0" err="1"/>
              <a:t>izazvati</a:t>
            </a:r>
            <a:r>
              <a:rPr lang="en-US" sz="2400" dirty="0"/>
              <a:t> </a:t>
            </a:r>
            <a:r>
              <a:rPr lang="en-US" sz="2400" dirty="0" err="1"/>
              <a:t>kompenzacijske</a:t>
            </a:r>
            <a:r>
              <a:rPr lang="en-US" sz="2400" dirty="0"/>
              <a:t> </a:t>
            </a:r>
            <a:r>
              <a:rPr lang="en-US" sz="2400" b="1" dirty="0" err="1"/>
              <a:t>reakcije</a:t>
            </a:r>
            <a:r>
              <a:rPr lang="en-US" sz="2400" b="1" dirty="0"/>
              <a:t> </a:t>
            </a:r>
            <a:r>
              <a:rPr lang="en-US" sz="2400" b="1" dirty="0" err="1"/>
              <a:t>bubrega</a:t>
            </a:r>
            <a:r>
              <a:rPr lang="en-US" sz="2400" dirty="0"/>
              <a:t>:</a:t>
            </a:r>
          </a:p>
          <a:p>
            <a:pPr lvl="1"/>
            <a:r>
              <a:rPr lang="en-US" sz="2200" dirty="0" err="1"/>
              <a:t>Fiziološke</a:t>
            </a:r>
            <a:r>
              <a:rPr lang="en-US" sz="2200" dirty="0"/>
              <a:t> </a:t>
            </a:r>
            <a:r>
              <a:rPr lang="en-US" sz="2200" dirty="0" err="1"/>
              <a:t>radnje</a:t>
            </a:r>
            <a:r>
              <a:rPr lang="en-US" sz="2200" dirty="0"/>
              <a:t> u </a:t>
            </a:r>
            <a:r>
              <a:rPr lang="en-US" sz="2200" dirty="0" err="1"/>
              <a:t>cilju</a:t>
            </a:r>
            <a:r>
              <a:rPr lang="en-US" sz="2200" dirty="0"/>
              <a:t> </a:t>
            </a:r>
            <a:r>
              <a:rPr lang="en-US" sz="2200" dirty="0" err="1"/>
              <a:t>toplotnog</a:t>
            </a:r>
            <a:r>
              <a:rPr lang="en-US" sz="2200" dirty="0"/>
              <a:t> </a:t>
            </a:r>
            <a:r>
              <a:rPr lang="en-US" sz="2200" dirty="0" err="1"/>
              <a:t>stresa</a:t>
            </a:r>
            <a:endParaRPr lang="en-US" sz="2200" dirty="0"/>
          </a:p>
          <a:p>
            <a:pPr lvl="1" rtl="0"/>
            <a:endParaRPr lang="en-US" sz="2800" dirty="0"/>
          </a:p>
          <a:p>
            <a:pPr lvl="1" rtl="0"/>
            <a:endParaRPr lang="en-US" sz="2800" dirty="0"/>
          </a:p>
          <a:p>
            <a:pPr lvl="1" rtl="0"/>
            <a:endParaRPr lang="en-US" sz="2800" dirty="0"/>
          </a:p>
          <a:p>
            <a:pPr lvl="1" rtl="0"/>
            <a:endParaRPr lang="en-US" sz="2800" dirty="0"/>
          </a:p>
          <a:p>
            <a:pPr lvl="1">
              <a:spcBef>
                <a:spcPts val="1500"/>
              </a:spcBef>
            </a:pPr>
            <a:r>
              <a:rPr lang="en-US" sz="2200" dirty="0" err="1" smtClean="0"/>
              <a:t>Toplotni</a:t>
            </a:r>
            <a:r>
              <a:rPr lang="en-US" sz="2200" dirty="0" smtClean="0"/>
              <a:t> </a:t>
            </a:r>
            <a:r>
              <a:rPr lang="en-US" sz="2200" dirty="0" err="1"/>
              <a:t>stres</a:t>
            </a:r>
            <a:r>
              <a:rPr lang="en-US" sz="2200" dirty="0"/>
              <a:t> u </a:t>
            </a:r>
            <a:r>
              <a:rPr lang="en-US" sz="2200" dirty="0" err="1"/>
              <a:t>kombinaciji</a:t>
            </a:r>
            <a:r>
              <a:rPr lang="en-US" sz="2200" dirty="0"/>
              <a:t> </a:t>
            </a:r>
            <a:r>
              <a:rPr lang="en-US" sz="2200" dirty="0" err="1"/>
              <a:t>sa</a:t>
            </a:r>
            <a:r>
              <a:rPr lang="en-US" sz="2200" dirty="0"/>
              <a:t> </a:t>
            </a:r>
            <a:r>
              <a:rPr lang="en-US" sz="2200" dirty="0" err="1"/>
              <a:t>dehidracijom</a:t>
            </a:r>
            <a:endParaRPr lang="en-US" sz="2200" dirty="0"/>
          </a:p>
          <a:p>
            <a:pPr rtl="0"/>
            <a:endParaRPr lang="en-US" sz="3200" dirty="0"/>
          </a:p>
        </p:txBody>
      </p:sp>
      <p:sp>
        <p:nvSpPr>
          <p:cNvPr id="4" name="Jobbra mutató nyíl 3">
            <a:extLst>
              <a:ext uri="{FF2B5EF4-FFF2-40B4-BE49-F238E27FC236}">
                <a16:creationId xmlns:a16="http://schemas.microsoft.com/office/drawing/2014/main" id="{F93CF954-138F-CAED-1C1D-C69AE82CA272}"/>
              </a:ext>
            </a:extLst>
          </p:cNvPr>
          <p:cNvSpPr/>
          <p:nvPr/>
        </p:nvSpPr>
        <p:spPr>
          <a:xfrm rot="5400000">
            <a:off x="3413617" y="2375422"/>
            <a:ext cx="1037467" cy="6409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5" name="Szövegdoboz 4">
            <a:extLst>
              <a:ext uri="{FF2B5EF4-FFF2-40B4-BE49-F238E27FC236}">
                <a16:creationId xmlns:a16="http://schemas.microsoft.com/office/drawing/2014/main" id="{9DE410B2-38DD-7352-E373-75D271EAEBD7}"/>
              </a:ext>
            </a:extLst>
          </p:cNvPr>
          <p:cNvSpPr txBox="1"/>
          <p:nvPr/>
        </p:nvSpPr>
        <p:spPr>
          <a:xfrm>
            <a:off x="893145" y="3282670"/>
            <a:ext cx="11152070" cy="769441"/>
          </a:xfrm>
          <a:prstGeom prst="rect">
            <a:avLst/>
          </a:prstGeom>
          <a:noFill/>
        </p:spPr>
        <p:txBody>
          <a:bodyPr wrap="square" rtlCol="0">
            <a:spAutoFit/>
          </a:bodyPr>
          <a:lstStyle/>
          <a:p>
            <a:r>
              <a:rPr lang="sr-Latn-RS" sz="2200" dirty="0"/>
              <a:t>preusmer</a:t>
            </a:r>
            <a:r>
              <a:rPr lang="sr-Cyrl-RS" sz="2200" dirty="0"/>
              <a:t>enje</a:t>
            </a:r>
            <a:r>
              <a:rPr lang="sr-Latn-RS" sz="2200" dirty="0"/>
              <a:t> protok</a:t>
            </a:r>
            <a:r>
              <a:rPr lang="sr-Cyrl-RS" sz="2200" dirty="0"/>
              <a:t>a</a:t>
            </a:r>
            <a:r>
              <a:rPr lang="sr-Latn-RS" sz="2200" dirty="0"/>
              <a:t> krvi od bubrega do kože kako bi se oslobodi</a:t>
            </a:r>
            <a:r>
              <a:rPr lang="sr-Cyrl-RS" sz="2200" dirty="0"/>
              <a:t>la</a:t>
            </a:r>
            <a:r>
              <a:rPr lang="sr-Latn-RS" sz="2200" dirty="0"/>
              <a:t> toplot</a:t>
            </a:r>
            <a:r>
              <a:rPr lang="sr-Cyrl-RS" sz="2200" dirty="0"/>
              <a:t>a</a:t>
            </a:r>
            <a:r>
              <a:rPr lang="sr-Latn-RS" sz="2200" dirty="0"/>
              <a:t> i podstakao </a:t>
            </a:r>
            <a:r>
              <a:rPr lang="sr-Cyrl-RS" sz="2200" dirty="0"/>
              <a:t>njen gubitak</a:t>
            </a:r>
            <a:endParaRPr lang="en-US" sz="2200" dirty="0"/>
          </a:p>
        </p:txBody>
      </p:sp>
      <p:sp>
        <p:nvSpPr>
          <p:cNvPr id="6" name="Jobbra mutató nyíl 5">
            <a:extLst>
              <a:ext uri="{FF2B5EF4-FFF2-40B4-BE49-F238E27FC236}">
                <a16:creationId xmlns:a16="http://schemas.microsoft.com/office/drawing/2014/main" id="{4BE0C2DB-05ED-717F-E8CE-56814E888F27}"/>
              </a:ext>
            </a:extLst>
          </p:cNvPr>
          <p:cNvSpPr/>
          <p:nvPr/>
        </p:nvSpPr>
        <p:spPr>
          <a:xfrm rot="5400000">
            <a:off x="3413619" y="4060620"/>
            <a:ext cx="1037466" cy="6409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7" name="Szövegdoboz 6">
            <a:extLst>
              <a:ext uri="{FF2B5EF4-FFF2-40B4-BE49-F238E27FC236}">
                <a16:creationId xmlns:a16="http://schemas.microsoft.com/office/drawing/2014/main" id="{23F548AF-EDF0-81CC-E9A3-0EB8BC9F7754}"/>
              </a:ext>
            </a:extLst>
          </p:cNvPr>
          <p:cNvSpPr txBox="1"/>
          <p:nvPr/>
        </p:nvSpPr>
        <p:spPr>
          <a:xfrm>
            <a:off x="893145" y="5408870"/>
            <a:ext cx="11298855" cy="430887"/>
          </a:xfrm>
          <a:prstGeom prst="rect">
            <a:avLst/>
          </a:prstGeom>
          <a:noFill/>
        </p:spPr>
        <p:txBody>
          <a:bodyPr wrap="square" rtlCol="0">
            <a:spAutoFit/>
          </a:bodyPr>
          <a:lstStyle/>
          <a:p>
            <a:r>
              <a:rPr lang="sr-Latn-RS" sz="2200" dirty="0"/>
              <a:t>kombinovani zahtevi mogu biti fiziološki ili patofiziološki</a:t>
            </a:r>
            <a:endParaRPr lang="en-US" sz="2200" dirty="0"/>
          </a:p>
        </p:txBody>
      </p:sp>
    </p:spTree>
    <p:extLst>
      <p:ext uri="{BB962C8B-B14F-4D97-AF65-F5344CB8AC3E}">
        <p14:creationId xmlns:p14="http://schemas.microsoft.com/office/powerpoint/2010/main" val="165600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Bolesti</a:t>
            </a:r>
            <a:r>
              <a:rPr lang="en-US" dirty="0"/>
              <a:t> </a:t>
            </a:r>
            <a:r>
              <a:rPr lang="en-US" dirty="0" err="1"/>
              <a:t>bubrega</a:t>
            </a:r>
            <a:endParaRPr lang="sr" dirty="0"/>
          </a:p>
        </p:txBody>
      </p:sp>
      <p:sp>
        <p:nvSpPr>
          <p:cNvPr id="3" name="Tartalom helye 2"/>
          <p:cNvSpPr>
            <a:spLocks noGrp="1"/>
          </p:cNvSpPr>
          <p:nvPr>
            <p:ph idx="1"/>
          </p:nvPr>
        </p:nvSpPr>
        <p:spPr>
          <a:xfrm>
            <a:off x="192505" y="1639019"/>
            <a:ext cx="11694695" cy="4666653"/>
          </a:xfrm>
        </p:spPr>
        <p:txBody>
          <a:bodyPr rtlCol="0">
            <a:normAutofit/>
          </a:bodyPr>
          <a:lstStyle/>
          <a:p>
            <a:r>
              <a:rPr lang="en-US" sz="2400" dirty="0" err="1" smtClean="0"/>
              <a:t>Povećana</a:t>
            </a:r>
            <a:r>
              <a:rPr lang="en-US" sz="2400" dirty="0" smtClean="0"/>
              <a:t> </a:t>
            </a:r>
            <a:r>
              <a:rPr lang="en-US" sz="2400" dirty="0" err="1" smtClean="0"/>
              <a:t>incidencija</a:t>
            </a:r>
            <a:r>
              <a:rPr lang="en-US" sz="2400" dirty="0" smtClean="0"/>
              <a:t> </a:t>
            </a:r>
            <a:r>
              <a:rPr lang="en-US" sz="2400" dirty="0" err="1" smtClean="0"/>
              <a:t>i</a:t>
            </a:r>
            <a:r>
              <a:rPr lang="en-US" sz="2400" dirty="0" smtClean="0"/>
              <a:t> </a:t>
            </a:r>
            <a:r>
              <a:rPr lang="en-US" sz="2400" dirty="0" err="1" smtClean="0"/>
              <a:t>prevalencija</a:t>
            </a:r>
            <a:endParaRPr lang="en-US" sz="2400" dirty="0" smtClean="0"/>
          </a:p>
          <a:p>
            <a:pPr marL="0" indent="0">
              <a:buNone/>
            </a:pPr>
            <a:endParaRPr lang="en-US" sz="3200" dirty="0" smtClean="0"/>
          </a:p>
          <a:p>
            <a:pPr marL="0" indent="0">
              <a:buNone/>
            </a:pPr>
            <a:r>
              <a:rPr lang="en-US" sz="3200" dirty="0" smtClean="0"/>
              <a:t>	</a:t>
            </a:r>
            <a:r>
              <a:rPr lang="en-US" sz="2400" dirty="0" err="1" smtClean="0"/>
              <a:t>povećanje</a:t>
            </a:r>
            <a:r>
              <a:rPr lang="en-US" sz="2400" dirty="0" smtClean="0"/>
              <a:t> </a:t>
            </a:r>
            <a:r>
              <a:rPr lang="en-US" sz="2400" dirty="0" err="1" smtClean="0"/>
              <a:t>mortaliteta</a:t>
            </a:r>
            <a:endParaRPr lang="en-US" sz="2400" dirty="0" smtClean="0"/>
          </a:p>
          <a:p>
            <a:pPr>
              <a:spcBef>
                <a:spcPts val="3000"/>
              </a:spcBef>
            </a:pPr>
            <a:r>
              <a:rPr lang="en-US" sz="2400" dirty="0" err="1" smtClean="0"/>
              <a:t>Godine</a:t>
            </a:r>
            <a:r>
              <a:rPr lang="en-US" sz="2400" dirty="0" smtClean="0"/>
              <a:t> </a:t>
            </a:r>
            <a:r>
              <a:rPr lang="en-US" sz="2400" dirty="0" err="1" smtClean="0"/>
              <a:t>života</a:t>
            </a:r>
            <a:r>
              <a:rPr lang="en-US" sz="2400" dirty="0" smtClean="0"/>
              <a:t> </a:t>
            </a:r>
            <a:r>
              <a:rPr lang="en-US" sz="2400" dirty="0" err="1" smtClean="0"/>
              <a:t>prilagođene</a:t>
            </a:r>
            <a:r>
              <a:rPr lang="en-US" sz="2400" dirty="0" smtClean="0"/>
              <a:t> </a:t>
            </a:r>
            <a:r>
              <a:rPr lang="en-US" sz="2400" dirty="0" err="1" smtClean="0"/>
              <a:t>invalidnosti</a:t>
            </a:r>
            <a:r>
              <a:rPr lang="en-US" sz="2400" dirty="0" smtClean="0"/>
              <a:t> (</a:t>
            </a:r>
            <a:r>
              <a:rPr lang="en-US" sz="2400" dirty="0" err="1" smtClean="0"/>
              <a:t>eng.</a:t>
            </a:r>
            <a:r>
              <a:rPr lang="en-US" sz="2400" dirty="0" smtClean="0"/>
              <a:t> Disability-adjusted life-years - DALYs) </a:t>
            </a:r>
            <a:r>
              <a:rPr lang="en-US" sz="2400" dirty="0" err="1" smtClean="0"/>
              <a:t>za</a:t>
            </a:r>
            <a:r>
              <a:rPr lang="en-US" sz="2400" dirty="0" smtClean="0"/>
              <a:t> </a:t>
            </a:r>
            <a:r>
              <a:rPr lang="en-US" sz="2400" dirty="0" err="1" smtClean="0"/>
              <a:t>bolest</a:t>
            </a:r>
            <a:r>
              <a:rPr lang="en-US" sz="2400" dirty="0" smtClean="0"/>
              <a:t> </a:t>
            </a:r>
            <a:r>
              <a:rPr lang="en-US" sz="2400" dirty="0" err="1" smtClean="0"/>
              <a:t>bubrega</a:t>
            </a:r>
            <a:r>
              <a:rPr lang="en-US" sz="2400" dirty="0" smtClean="0"/>
              <a:t> </a:t>
            </a:r>
            <a:r>
              <a:rPr lang="en-US" sz="2400" dirty="0" err="1" smtClean="0"/>
              <a:t>porasle</a:t>
            </a:r>
            <a:r>
              <a:rPr lang="en-US" sz="2400" dirty="0" smtClean="0"/>
              <a:t> </a:t>
            </a:r>
            <a:r>
              <a:rPr lang="en-US" sz="2400" dirty="0" err="1" smtClean="0"/>
              <a:t>su</a:t>
            </a:r>
            <a:r>
              <a:rPr lang="en-US" sz="2400" dirty="0" smtClean="0"/>
              <a:t> </a:t>
            </a:r>
            <a:r>
              <a:rPr lang="en-US" sz="2400" dirty="0" err="1" smtClean="0"/>
              <a:t>sa</a:t>
            </a:r>
            <a:r>
              <a:rPr lang="en-US" sz="2400" dirty="0" smtClean="0"/>
              <a:t> 19 </a:t>
            </a:r>
            <a:r>
              <a:rPr lang="en-US" sz="2400" dirty="0" err="1" smtClean="0"/>
              <a:t>miliona</a:t>
            </a:r>
            <a:r>
              <a:rPr lang="en-US" sz="2400" dirty="0" smtClean="0"/>
              <a:t> u 1990. </a:t>
            </a:r>
            <a:r>
              <a:rPr lang="en-US" sz="2400" dirty="0" err="1" smtClean="0"/>
              <a:t>na</a:t>
            </a:r>
            <a:r>
              <a:rPr lang="en-US" sz="2400" dirty="0" smtClean="0"/>
              <a:t> 36 </a:t>
            </a:r>
            <a:r>
              <a:rPr lang="en-US" sz="2400" dirty="0" err="1" smtClean="0"/>
              <a:t>miliona</a:t>
            </a:r>
            <a:r>
              <a:rPr lang="en-US" sz="2400" dirty="0" smtClean="0"/>
              <a:t> u 2017. (GBD, 2017.)</a:t>
            </a:r>
            <a:endParaRPr lang="en-US" sz="2400" dirty="0"/>
          </a:p>
        </p:txBody>
      </p:sp>
      <p:sp>
        <p:nvSpPr>
          <p:cNvPr id="5" name="Jobbra mutató nyíl 3">
            <a:extLst>
              <a:ext uri="{FF2B5EF4-FFF2-40B4-BE49-F238E27FC236}">
                <a16:creationId xmlns:a16="http://schemas.microsoft.com/office/drawing/2014/main" id="{F93CF954-138F-CAED-1C1D-C69AE82CA272}"/>
              </a:ext>
            </a:extLst>
          </p:cNvPr>
          <p:cNvSpPr/>
          <p:nvPr/>
        </p:nvSpPr>
        <p:spPr>
          <a:xfrm rot="5400000">
            <a:off x="2085149" y="2392679"/>
            <a:ext cx="1037467" cy="6409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996591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Bolesti</a:t>
            </a:r>
            <a:r>
              <a:rPr lang="en-US" dirty="0"/>
              <a:t> </a:t>
            </a:r>
            <a:r>
              <a:rPr lang="en-US" dirty="0" err="1"/>
              <a:t>bubrega</a:t>
            </a:r>
            <a:endParaRPr lang="sr" dirty="0"/>
          </a:p>
        </p:txBody>
      </p:sp>
      <p:pic>
        <p:nvPicPr>
          <p:cNvPr id="5" name="Tartalom helye 4" descr="A képen diagram látható&#10;&#10;Automatikusan generált leírás">
            <a:extLst>
              <a:ext uri="{FF2B5EF4-FFF2-40B4-BE49-F238E27FC236}">
                <a16:creationId xmlns:a16="http://schemas.microsoft.com/office/drawing/2014/main" id="{B98DB798-D6CA-9134-E672-0517914DA55E}"/>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36338" y="672006"/>
            <a:ext cx="7980854" cy="5633544"/>
          </a:xfrm>
        </p:spPr>
      </p:pic>
    </p:spTree>
    <p:extLst>
      <p:ext uri="{BB962C8B-B14F-4D97-AF65-F5344CB8AC3E}">
        <p14:creationId xmlns:p14="http://schemas.microsoft.com/office/powerpoint/2010/main" val="2601944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Bolesti</a:t>
            </a:r>
            <a:r>
              <a:rPr lang="en-US" dirty="0"/>
              <a:t> </a:t>
            </a:r>
            <a:r>
              <a:rPr lang="en-US" dirty="0" err="1"/>
              <a:t>bubrega</a:t>
            </a:r>
            <a:endParaRPr lang="sr" dirty="0"/>
          </a:p>
        </p:txBody>
      </p:sp>
      <p:pic>
        <p:nvPicPr>
          <p:cNvPr id="7" name="Tartalom helye 6">
            <a:extLst>
              <a:ext uri="{FF2B5EF4-FFF2-40B4-BE49-F238E27FC236}">
                <a16:creationId xmlns:a16="http://schemas.microsoft.com/office/drawing/2014/main" id="{97978F67-CEBA-A694-409C-8345112CEC22}"/>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36338" y="641559"/>
            <a:ext cx="8023987" cy="5663991"/>
          </a:xfrm>
        </p:spPr>
      </p:pic>
    </p:spTree>
    <p:extLst>
      <p:ext uri="{BB962C8B-B14F-4D97-AF65-F5344CB8AC3E}">
        <p14:creationId xmlns:p14="http://schemas.microsoft.com/office/powerpoint/2010/main" val="703225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dirty="0" err="1"/>
              <a:t>Bolesti</a:t>
            </a:r>
            <a:r>
              <a:rPr lang="en-US" dirty="0"/>
              <a:t> </a:t>
            </a:r>
            <a:r>
              <a:rPr lang="en-US" dirty="0" err="1"/>
              <a:t>bubrega</a:t>
            </a:r>
            <a:endParaRPr lang="sr" dirty="0"/>
          </a:p>
        </p:txBody>
      </p:sp>
      <p:sp>
        <p:nvSpPr>
          <p:cNvPr id="3" name="Tartalom helye 2"/>
          <p:cNvSpPr>
            <a:spLocks noGrp="1"/>
          </p:cNvSpPr>
          <p:nvPr>
            <p:ph idx="1"/>
          </p:nvPr>
        </p:nvSpPr>
        <p:spPr>
          <a:xfrm>
            <a:off x="192505" y="1009294"/>
            <a:ext cx="11694695" cy="5218744"/>
          </a:xfrm>
        </p:spPr>
        <p:txBody>
          <a:bodyPr rtlCol="0">
            <a:normAutofit fontScale="92500" lnSpcReduction="10000"/>
          </a:bodyPr>
          <a:lstStyle/>
          <a:p>
            <a:r>
              <a:rPr lang="en-US" sz="2800" b="1" dirty="0" err="1" smtClean="0"/>
              <a:t>Faktori</a:t>
            </a:r>
            <a:r>
              <a:rPr lang="en-US" sz="2800" b="1" dirty="0" smtClean="0"/>
              <a:t> </a:t>
            </a:r>
            <a:r>
              <a:rPr lang="en-US" sz="2800" b="1" dirty="0" err="1"/>
              <a:t>rizika</a:t>
            </a:r>
            <a:endParaRPr lang="en-US" sz="2800" b="1" dirty="0"/>
          </a:p>
          <a:p>
            <a:pPr lvl="1"/>
            <a:r>
              <a:rPr lang="en-US" sz="2600" dirty="0" err="1"/>
              <a:t>dijabetes</a:t>
            </a:r>
            <a:endParaRPr lang="en-US" sz="2600" dirty="0"/>
          </a:p>
          <a:p>
            <a:pPr lvl="1"/>
            <a:r>
              <a:rPr lang="en-US" sz="2600" dirty="0" err="1"/>
              <a:t>visok</a:t>
            </a:r>
            <a:r>
              <a:rPr lang="en-US" sz="2600" dirty="0"/>
              <a:t> </a:t>
            </a:r>
            <a:r>
              <a:rPr lang="en-US" sz="2600" dirty="0" err="1"/>
              <a:t>krvni</a:t>
            </a:r>
            <a:r>
              <a:rPr lang="en-US" sz="2600" dirty="0"/>
              <a:t> </a:t>
            </a:r>
            <a:r>
              <a:rPr lang="en-US" sz="2600" dirty="0" err="1"/>
              <a:t>pritisak</a:t>
            </a:r>
            <a:endParaRPr lang="en-US" sz="2600" dirty="0"/>
          </a:p>
          <a:p>
            <a:pPr lvl="1"/>
            <a:r>
              <a:rPr lang="en-US" sz="2600" dirty="0" err="1"/>
              <a:t>ustanovljeni</a:t>
            </a:r>
            <a:r>
              <a:rPr lang="en-US" sz="2600" dirty="0"/>
              <a:t> </a:t>
            </a:r>
            <a:r>
              <a:rPr lang="en-US" sz="2600" dirty="0" err="1"/>
              <a:t>srčani</a:t>
            </a:r>
            <a:r>
              <a:rPr lang="en-US" sz="2600" dirty="0"/>
              <a:t> </a:t>
            </a:r>
            <a:r>
              <a:rPr lang="en-US" sz="2600" dirty="0" err="1"/>
              <a:t>problemi</a:t>
            </a:r>
            <a:r>
              <a:rPr lang="en-US" sz="2600" dirty="0"/>
              <a:t> (</a:t>
            </a:r>
            <a:r>
              <a:rPr lang="en-US" sz="2600" dirty="0" err="1"/>
              <a:t>srčana</a:t>
            </a:r>
            <a:r>
              <a:rPr lang="en-US" sz="2600" dirty="0"/>
              <a:t> </a:t>
            </a:r>
            <a:r>
              <a:rPr lang="en-US" sz="2600" dirty="0" err="1"/>
              <a:t>insuficijencija</a:t>
            </a:r>
            <a:r>
              <a:rPr lang="en-US" sz="2600" dirty="0"/>
              <a:t> </a:t>
            </a:r>
            <a:r>
              <a:rPr lang="en-US" sz="2600" dirty="0" err="1"/>
              <a:t>ili</a:t>
            </a:r>
            <a:r>
              <a:rPr lang="en-US" sz="2600" dirty="0"/>
              <a:t> </a:t>
            </a:r>
            <a:r>
              <a:rPr lang="en-US" sz="2600" dirty="0" err="1"/>
              <a:t>srčani</a:t>
            </a:r>
            <a:r>
              <a:rPr lang="en-US" sz="2600" dirty="0"/>
              <a:t> </a:t>
            </a:r>
            <a:r>
              <a:rPr lang="en-US" sz="2600" dirty="0" err="1"/>
              <a:t>udar</a:t>
            </a:r>
            <a:r>
              <a:rPr lang="en-US" sz="2600" dirty="0"/>
              <a:t>) </a:t>
            </a:r>
            <a:r>
              <a:rPr lang="en-US" sz="2600" dirty="0" err="1"/>
              <a:t>ili</a:t>
            </a:r>
            <a:r>
              <a:rPr lang="en-US" sz="2600" dirty="0"/>
              <a:t> </a:t>
            </a:r>
            <a:r>
              <a:rPr lang="en-US" sz="2600" dirty="0" err="1"/>
              <a:t>moždani</a:t>
            </a:r>
            <a:r>
              <a:rPr lang="en-US" sz="2600" dirty="0"/>
              <a:t> </a:t>
            </a:r>
            <a:r>
              <a:rPr lang="en-US" sz="2600" dirty="0" err="1"/>
              <a:t>udar</a:t>
            </a:r>
            <a:endParaRPr lang="en-US" sz="2600" dirty="0"/>
          </a:p>
          <a:p>
            <a:pPr lvl="1"/>
            <a:r>
              <a:rPr lang="en-US" sz="2600" dirty="0" err="1"/>
              <a:t>porodična</a:t>
            </a:r>
            <a:r>
              <a:rPr lang="en-US" sz="2600" dirty="0"/>
              <a:t> </a:t>
            </a:r>
            <a:r>
              <a:rPr lang="en-US" sz="2600" dirty="0" err="1"/>
              <a:t>istorija</a:t>
            </a:r>
            <a:r>
              <a:rPr lang="en-US" sz="2600" dirty="0"/>
              <a:t> </a:t>
            </a:r>
            <a:r>
              <a:rPr lang="en-US" sz="2600" dirty="0" err="1"/>
              <a:t>bolesti</a:t>
            </a:r>
            <a:r>
              <a:rPr lang="en-US" sz="2600" dirty="0"/>
              <a:t> </a:t>
            </a:r>
            <a:r>
              <a:rPr lang="en-US" sz="2600" dirty="0" err="1"/>
              <a:t>bubrega</a:t>
            </a:r>
            <a:r>
              <a:rPr lang="en-US" sz="2600" dirty="0"/>
              <a:t> </a:t>
            </a:r>
            <a:r>
              <a:rPr lang="en-US" sz="2600" dirty="0" err="1"/>
              <a:t>ili</a:t>
            </a:r>
            <a:r>
              <a:rPr lang="en-US" sz="2600" dirty="0"/>
              <a:t> </a:t>
            </a:r>
            <a:r>
              <a:rPr lang="en-US" sz="2600" dirty="0" err="1"/>
              <a:t>otkazivanje</a:t>
            </a:r>
            <a:r>
              <a:rPr lang="en-US" sz="2600" dirty="0"/>
              <a:t> </a:t>
            </a:r>
            <a:r>
              <a:rPr lang="en-US" sz="2600" dirty="0" err="1"/>
              <a:t>bubrega</a:t>
            </a:r>
            <a:endParaRPr lang="en-US" sz="2600" dirty="0"/>
          </a:p>
          <a:p>
            <a:pPr lvl="1"/>
            <a:r>
              <a:rPr lang="en-US" sz="2600" dirty="0" err="1"/>
              <a:t>gojazni</a:t>
            </a:r>
            <a:r>
              <a:rPr lang="en-US" sz="2600" dirty="0"/>
              <a:t> </a:t>
            </a:r>
            <a:r>
              <a:rPr lang="en-US" sz="2600" dirty="0" err="1"/>
              <a:t>sa</a:t>
            </a:r>
            <a:r>
              <a:rPr lang="en-US" sz="2600" dirty="0"/>
              <a:t> </a:t>
            </a:r>
            <a:r>
              <a:rPr lang="en-US" sz="2600" dirty="0" err="1"/>
              <a:t>indeksom</a:t>
            </a:r>
            <a:r>
              <a:rPr lang="en-US" sz="2600" dirty="0"/>
              <a:t> </a:t>
            </a:r>
            <a:r>
              <a:rPr lang="en-US" sz="2600" dirty="0" err="1"/>
              <a:t>telesne</a:t>
            </a:r>
            <a:r>
              <a:rPr lang="en-US" sz="2600" dirty="0"/>
              <a:t> mase (BMI) 30 </a:t>
            </a:r>
            <a:r>
              <a:rPr lang="en-US" sz="2600" dirty="0" err="1"/>
              <a:t>ili</a:t>
            </a:r>
            <a:r>
              <a:rPr lang="en-US" sz="2600" dirty="0"/>
              <a:t> </a:t>
            </a:r>
            <a:r>
              <a:rPr lang="en-US" sz="2600" dirty="0" err="1"/>
              <a:t>više</a:t>
            </a:r>
            <a:endParaRPr lang="en-US" sz="2600" dirty="0"/>
          </a:p>
          <a:p>
            <a:pPr lvl="1"/>
            <a:r>
              <a:rPr lang="en-US" sz="2600" dirty="0" err="1"/>
              <a:t>pušenje</a:t>
            </a:r>
            <a:endParaRPr lang="en-US" sz="2600" dirty="0"/>
          </a:p>
          <a:p>
            <a:pPr lvl="1"/>
            <a:r>
              <a:rPr lang="en-US" sz="2600" dirty="0"/>
              <a:t>starost</a:t>
            </a:r>
          </a:p>
          <a:p>
            <a:pPr lvl="1"/>
            <a:r>
              <a:rPr lang="en-US" sz="2600" dirty="0" err="1"/>
              <a:t>istorija</a:t>
            </a:r>
            <a:r>
              <a:rPr lang="en-US" sz="2600" dirty="0"/>
              <a:t> </a:t>
            </a:r>
            <a:r>
              <a:rPr lang="en-US" sz="2600" dirty="0" err="1"/>
              <a:t>akutne</a:t>
            </a:r>
            <a:r>
              <a:rPr lang="en-US" sz="2600" dirty="0"/>
              <a:t> </a:t>
            </a:r>
            <a:r>
              <a:rPr lang="en-US" sz="2600" dirty="0" err="1"/>
              <a:t>povrede</a:t>
            </a:r>
            <a:r>
              <a:rPr lang="en-US" sz="2600" dirty="0"/>
              <a:t> </a:t>
            </a:r>
            <a:r>
              <a:rPr lang="en-US" sz="2600" dirty="0" err="1"/>
              <a:t>bubrega</a:t>
            </a:r>
            <a:endParaRPr lang="en-US" sz="2600" dirty="0"/>
          </a:p>
          <a:p>
            <a:pPr rtl="0"/>
            <a:endParaRPr lang="sr" sz="2800" dirty="0"/>
          </a:p>
        </p:txBody>
      </p:sp>
    </p:spTree>
    <p:extLst>
      <p:ext uri="{BB962C8B-B14F-4D97-AF65-F5344CB8AC3E}">
        <p14:creationId xmlns:p14="http://schemas.microsoft.com/office/powerpoint/2010/main" val="3863729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ACC4804-1140-4DAE-8EB0-87BA0A5B7D07}">
  <we:reference id="wa200005566" version="3.0.0.2" store="en-US" storeType="OMEX"/>
  <we:alternateReferences>
    <we:reference id="wa200005566" version="3.0.0.2" store="wa200005566"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A527A85-714C-4326-9C21-C9CEB2232315}">
  <ds:schemaRefs>
    <ds:schemaRef ds:uri="http://schemas.microsoft.com/sharepoint/v3/contenttype/forms"/>
  </ds:schemaRefs>
</ds:datastoreItem>
</file>

<file path=customXml/itemProps2.xml><?xml version="1.0" encoding="utf-8"?>
<ds:datastoreItem xmlns:ds="http://schemas.openxmlformats.org/officeDocument/2006/customXml" ds:itemID="{9EAA32CB-F5FD-4009-AB49-96939C6DB158}">
  <ds:schemaRefs>
    <ds:schemaRef ds:uri="http://www.w3.org/XML/1998/namespace"/>
    <ds:schemaRef ds:uri="http://schemas.microsoft.com/office/2006/documentManagement/types"/>
    <ds:schemaRef ds:uri="http://purl.org/dc/terms/"/>
    <ds:schemaRef ds:uri="7041af30-ae09-480b-a38a-622eca9a1506"/>
    <ds:schemaRef ds:uri="http://purl.org/dc/dcmitype/"/>
    <ds:schemaRef ds:uri="http://purl.org/dc/elements/1.1/"/>
    <ds:schemaRef ds:uri="http://schemas.microsoft.com/office/infopath/2007/PartnerControls"/>
    <ds:schemaRef ds:uri="http://schemas.openxmlformats.org/package/2006/metadata/core-properties"/>
    <ds:schemaRef ds:uri="603c054e-d324-4a4b-bfdc-a44c27811fd1"/>
    <ds:schemaRef ds:uri="http://schemas.microsoft.com/office/2006/metadata/properties"/>
  </ds:schemaRefs>
</ds:datastoreItem>
</file>

<file path=customXml/itemProps3.xml><?xml version="1.0" encoding="utf-8"?>
<ds:datastoreItem xmlns:ds="http://schemas.openxmlformats.org/officeDocument/2006/customXml" ds:itemID="{33A88497-8407-44C2-8C09-09028EA72E4B}"/>
</file>

<file path=docProps/app.xml><?xml version="1.0" encoding="utf-8"?>
<Properties xmlns="http://schemas.openxmlformats.org/officeDocument/2006/extended-properties" xmlns:vt="http://schemas.openxmlformats.org/officeDocument/2006/docPropsVTypes">
  <Template>Office-téma</Template>
  <TotalTime>495</TotalTime>
  <Words>1998</Words>
  <Application>Microsoft Office PowerPoint</Application>
  <PresentationFormat>Szélesvásznú</PresentationFormat>
  <Paragraphs>202</Paragraphs>
  <Slides>34</Slides>
  <Notes>0</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34</vt:i4>
      </vt:variant>
    </vt:vector>
  </HeadingPairs>
  <TitlesOfParts>
    <vt:vector size="39" baseType="lpstr">
      <vt:lpstr>Arial</vt:lpstr>
      <vt:lpstr>Calibri</vt:lpstr>
      <vt:lpstr>Garamond</vt:lpstr>
      <vt:lpstr>Times New Roman</vt:lpstr>
      <vt:lpstr>Office-téma</vt:lpstr>
      <vt:lpstr>Developing new curriculum outlines and learning materials on climate change's health impacts for medical schools 2021-2-HU01-KA220-HED-000050972</vt:lpstr>
      <vt:lpstr>Uticaj temperature na funkciju bubrega i bubrežne bolesti </vt:lpstr>
      <vt:lpstr>Ishodi učenja</vt:lpstr>
      <vt:lpstr>Bubrezi</vt:lpstr>
      <vt:lpstr>Bubrezi</vt:lpstr>
      <vt:lpstr>Bolesti bubrega</vt:lpstr>
      <vt:lpstr>Bolesti bubrega</vt:lpstr>
      <vt:lpstr>Bolesti bubrega</vt:lpstr>
      <vt:lpstr>Bolesti bubrega</vt:lpstr>
      <vt:lpstr>Klimate promene i nefropatija od toplotnog stresa</vt:lpstr>
      <vt:lpstr>PowerPoint-bemutató</vt:lpstr>
      <vt:lpstr>PowerPoint-bemutató</vt:lpstr>
      <vt:lpstr>Zdravstveni rizici usled visoke temperature</vt:lpstr>
      <vt:lpstr>PowerPoint-bemutató</vt:lpstr>
      <vt:lpstr>PowerPoint-bemutató</vt:lpstr>
      <vt:lpstr>Akutna povreda bubrega (APB)</vt:lpstr>
      <vt:lpstr>Bolest kamenaca u bubregu (BKB)</vt:lpstr>
      <vt:lpstr>Bolest kamena u bubregu (BKB)</vt:lpstr>
      <vt:lpstr>Bolest kamena u bubregu (KSD)</vt:lpstr>
      <vt:lpstr>Bolest kamena u bubregu (KSD)</vt:lpstr>
      <vt:lpstr>Infekcija urinarnog trakta (IUT)</vt:lpstr>
      <vt:lpstr>Infekcija urinarnog trakta (IUT)</vt:lpstr>
      <vt:lpstr>Hronična bolest bubrega (HBB)</vt:lpstr>
      <vt:lpstr>Hronična bolest bubrega (HBB)</vt:lpstr>
      <vt:lpstr>Hronična bolest bubrega (HBB)</vt:lpstr>
      <vt:lpstr>Hronična bolest bubrega (HBB)</vt:lpstr>
      <vt:lpstr>Hronična bolest bubrega (HBB)</vt:lpstr>
      <vt:lpstr>Razvoj hronične bolesti bubrega povezane sa toplotom</vt:lpstr>
      <vt:lpstr>Ključne poruke </vt:lpstr>
      <vt:lpstr>Ključne poruke </vt:lpstr>
      <vt:lpstr>Savet za javno zdravlje</vt:lpstr>
      <vt:lpstr>Testirajte svoje znanje</vt:lpstr>
      <vt:lpstr>Preporučeno čitanje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temperature on kidney function and renal diseases</dc:title>
  <dc:creator>Márovics Gergely Péter</dc:creator>
  <cp:lastModifiedBy>User</cp:lastModifiedBy>
  <cp:revision>61</cp:revision>
  <dcterms:created xsi:type="dcterms:W3CDTF">2023-07-11T11:29:32Z</dcterms:created>
  <dcterms:modified xsi:type="dcterms:W3CDTF">2025-04-22T13:12:40Z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