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handoutMasterIdLst>
    <p:handoutMasterId r:id="rId34"/>
  </p:handoutMasterIdLst>
  <p:sldIdLst>
    <p:sldId id="356" r:id="rId5"/>
    <p:sldId id="262" r:id="rId6"/>
    <p:sldId id="354" r:id="rId7"/>
    <p:sldId id="352" r:id="rId8"/>
    <p:sldId id="283" r:id="rId9"/>
    <p:sldId id="277" r:id="rId10"/>
    <p:sldId id="278" r:id="rId11"/>
    <p:sldId id="279" r:id="rId12"/>
    <p:sldId id="341" r:id="rId13"/>
    <p:sldId id="344" r:id="rId14"/>
    <p:sldId id="345" r:id="rId15"/>
    <p:sldId id="347" r:id="rId16"/>
    <p:sldId id="349" r:id="rId17"/>
    <p:sldId id="340" r:id="rId18"/>
    <p:sldId id="287" r:id="rId19"/>
    <p:sldId id="286" r:id="rId20"/>
    <p:sldId id="292" r:id="rId21"/>
    <p:sldId id="291" r:id="rId22"/>
    <p:sldId id="358" r:id="rId23"/>
    <p:sldId id="338" r:id="rId24"/>
    <p:sldId id="337" r:id="rId25"/>
    <p:sldId id="343" r:id="rId26"/>
    <p:sldId id="303" r:id="rId27"/>
    <p:sldId id="351" r:id="rId28"/>
    <p:sldId id="319" r:id="rId29"/>
    <p:sldId id="322" r:id="rId30"/>
    <p:sldId id="355" r:id="rId31"/>
    <p:sldId id="357" r:id="rId32"/>
  </p:sldIdLst>
  <p:sldSz cx="12192000" cy="6858000"/>
  <p:notesSz cx="6858000" cy="9144000"/>
  <p:defaultTextStyle>
    <a:defPPr rtl="0">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áldy Anna" initials="PA" lastIdx="2" clrIdx="0">
    <p:extLst>
      <p:ext uri="{19B8F6BF-5375-455C-9EA6-DF929625EA0E}">
        <p15:presenceInfo xmlns:p15="http://schemas.microsoft.com/office/powerpoint/2012/main" userId="S-1-5-21-3555814777-2407423378-1128696946-48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BCF1B6-AE8D-8143-9ACF-E6BCD067F21F}" v="80" dt="2023-07-18T12:33:33.9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5820"/>
  </p:normalViewPr>
  <p:slideViewPr>
    <p:cSldViewPr snapToGrid="0" showGuides="1">
      <p:cViewPr varScale="1">
        <p:scale>
          <a:sx n="111" d="100"/>
          <a:sy n="111" d="100"/>
        </p:scale>
        <p:origin x="456" y="66"/>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notesViewPr>
    <p:cSldViewPr snapToGrid="0" showGuides="1">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 Id="rId59"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8"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árovics Gergely Péter" userId="346673cb-4fe2-4bc9-9989-67cfee16853a" providerId="ADAL" clId="{B2BCF1B6-AE8D-8143-9ACF-E6BCD067F21F}"/>
    <pc:docChg chg="undo custSel addSld delSld modSld sldOrd">
      <pc:chgData name="Márovics Gergely Péter" userId="346673cb-4fe2-4bc9-9989-67cfee16853a" providerId="ADAL" clId="{B2BCF1B6-AE8D-8143-9ACF-E6BCD067F21F}" dt="2023-07-18T12:33:33.999" v="669"/>
      <pc:docMkLst>
        <pc:docMk/>
      </pc:docMkLst>
      <pc:sldChg chg="setBg">
        <pc:chgData name="Márovics Gergely Péter" userId="346673cb-4fe2-4bc9-9989-67cfee16853a" providerId="ADAL" clId="{B2BCF1B6-AE8D-8143-9ACF-E6BCD067F21F}" dt="2023-07-18T11:37:57.832" v="28"/>
        <pc:sldMkLst>
          <pc:docMk/>
          <pc:sldMk cId="1507852387" sldId="262"/>
        </pc:sldMkLst>
      </pc:sldChg>
      <pc:sldChg chg="setBg">
        <pc:chgData name="Márovics Gergely Péter" userId="346673cb-4fe2-4bc9-9989-67cfee16853a" providerId="ADAL" clId="{B2BCF1B6-AE8D-8143-9ACF-E6BCD067F21F}" dt="2023-07-18T11:37:57.832" v="28"/>
        <pc:sldMkLst>
          <pc:docMk/>
          <pc:sldMk cId="2692297369" sldId="268"/>
        </pc:sldMkLst>
      </pc:sldChg>
      <pc:sldChg chg="ord setBg">
        <pc:chgData name="Márovics Gergely Péter" userId="346673cb-4fe2-4bc9-9989-67cfee16853a" providerId="ADAL" clId="{B2BCF1B6-AE8D-8143-9ACF-E6BCD067F21F}" dt="2023-07-18T11:37:57.832" v="28"/>
        <pc:sldMkLst>
          <pc:docMk/>
          <pc:sldMk cId="1475490631" sldId="269"/>
        </pc:sldMkLst>
      </pc:sldChg>
      <pc:sldChg chg="modSp del mod setBg modAnim">
        <pc:chgData name="Márovics Gergely Péter" userId="346673cb-4fe2-4bc9-9989-67cfee16853a" providerId="ADAL" clId="{B2BCF1B6-AE8D-8143-9ACF-E6BCD067F21F}" dt="2023-07-18T11:38:50.387" v="29" actId="2696"/>
        <pc:sldMkLst>
          <pc:docMk/>
          <pc:sldMk cId="1502265140" sldId="271"/>
        </pc:sldMkLst>
        <pc:spChg chg="mod">
          <ac:chgData name="Márovics Gergely Péter" userId="346673cb-4fe2-4bc9-9989-67cfee16853a" providerId="ADAL" clId="{B2BCF1B6-AE8D-8143-9ACF-E6BCD067F21F}" dt="2023-07-11T12:38:01.941" v="24" actId="20577"/>
          <ac:spMkLst>
            <pc:docMk/>
            <pc:sldMk cId="1502265140" sldId="271"/>
            <ac:spMk id="3" creationId="{00000000-0000-0000-0000-000000000000}"/>
          </ac:spMkLst>
        </pc:spChg>
      </pc:sldChg>
      <pc:sldChg chg="setBg">
        <pc:chgData name="Márovics Gergely Péter" userId="346673cb-4fe2-4bc9-9989-67cfee16853a" providerId="ADAL" clId="{B2BCF1B6-AE8D-8143-9ACF-E6BCD067F21F}" dt="2023-07-18T11:37:57.832" v="28"/>
        <pc:sldMkLst>
          <pc:docMk/>
          <pc:sldMk cId="822043968" sldId="273"/>
        </pc:sldMkLst>
      </pc:sldChg>
      <pc:sldChg chg="setBg">
        <pc:chgData name="Márovics Gergely Péter" userId="346673cb-4fe2-4bc9-9989-67cfee16853a" providerId="ADAL" clId="{B2BCF1B6-AE8D-8143-9ACF-E6BCD067F21F}" dt="2023-07-18T11:37:57.832" v="28"/>
        <pc:sldMkLst>
          <pc:docMk/>
          <pc:sldMk cId="513245156" sldId="274"/>
        </pc:sldMkLst>
      </pc:sldChg>
      <pc:sldChg chg="del">
        <pc:chgData name="Márovics Gergely Péter" userId="346673cb-4fe2-4bc9-9989-67cfee16853a" providerId="ADAL" clId="{B2BCF1B6-AE8D-8143-9ACF-E6BCD067F21F}" dt="2023-07-11T12:30:20.516" v="0" actId="2696"/>
        <pc:sldMkLst>
          <pc:docMk/>
          <pc:sldMk cId="1588984493" sldId="275"/>
        </pc:sldMkLst>
      </pc:sldChg>
      <pc:sldChg chg="setBg">
        <pc:chgData name="Márovics Gergely Péter" userId="346673cb-4fe2-4bc9-9989-67cfee16853a" providerId="ADAL" clId="{B2BCF1B6-AE8D-8143-9ACF-E6BCD067F21F}" dt="2023-07-18T11:37:57.832" v="28"/>
        <pc:sldMkLst>
          <pc:docMk/>
          <pc:sldMk cId="2180811137" sldId="276"/>
        </pc:sldMkLst>
      </pc:sldChg>
      <pc:sldChg chg="setBg">
        <pc:chgData name="Márovics Gergely Péter" userId="346673cb-4fe2-4bc9-9989-67cfee16853a" providerId="ADAL" clId="{B2BCF1B6-AE8D-8143-9ACF-E6BCD067F21F}" dt="2023-07-18T11:37:57.832" v="28"/>
        <pc:sldMkLst>
          <pc:docMk/>
          <pc:sldMk cId="1996591468" sldId="277"/>
        </pc:sldMkLst>
      </pc:sldChg>
      <pc:sldChg chg="setBg">
        <pc:chgData name="Márovics Gergely Péter" userId="346673cb-4fe2-4bc9-9989-67cfee16853a" providerId="ADAL" clId="{B2BCF1B6-AE8D-8143-9ACF-E6BCD067F21F}" dt="2023-07-18T11:37:57.832" v="28"/>
        <pc:sldMkLst>
          <pc:docMk/>
          <pc:sldMk cId="2601944669" sldId="278"/>
        </pc:sldMkLst>
      </pc:sldChg>
      <pc:sldChg chg="setBg">
        <pc:chgData name="Márovics Gergely Péter" userId="346673cb-4fe2-4bc9-9989-67cfee16853a" providerId="ADAL" clId="{B2BCF1B6-AE8D-8143-9ACF-E6BCD067F21F}" dt="2023-07-18T11:37:57.832" v="28"/>
        <pc:sldMkLst>
          <pc:docMk/>
          <pc:sldMk cId="703225199" sldId="279"/>
        </pc:sldMkLst>
      </pc:sldChg>
      <pc:sldChg chg="setBg">
        <pc:chgData name="Márovics Gergely Péter" userId="346673cb-4fe2-4bc9-9989-67cfee16853a" providerId="ADAL" clId="{B2BCF1B6-AE8D-8143-9ACF-E6BCD067F21F}" dt="2023-07-18T11:37:57.832" v="28"/>
        <pc:sldMkLst>
          <pc:docMk/>
          <pc:sldMk cId="1193967626" sldId="281"/>
        </pc:sldMkLst>
      </pc:sldChg>
      <pc:sldChg chg="del">
        <pc:chgData name="Márovics Gergely Péter" userId="346673cb-4fe2-4bc9-9989-67cfee16853a" providerId="ADAL" clId="{B2BCF1B6-AE8D-8143-9ACF-E6BCD067F21F}" dt="2023-07-11T12:30:20.516" v="0" actId="2696"/>
        <pc:sldMkLst>
          <pc:docMk/>
          <pc:sldMk cId="3346480852" sldId="282"/>
        </pc:sldMkLst>
      </pc:sldChg>
      <pc:sldChg chg="setBg">
        <pc:chgData name="Márovics Gergely Péter" userId="346673cb-4fe2-4bc9-9989-67cfee16853a" providerId="ADAL" clId="{B2BCF1B6-AE8D-8143-9ACF-E6BCD067F21F}" dt="2023-07-18T11:37:57.832" v="28"/>
        <pc:sldMkLst>
          <pc:docMk/>
          <pc:sldMk cId="1656006784" sldId="283"/>
        </pc:sldMkLst>
      </pc:sldChg>
      <pc:sldChg chg="setBg">
        <pc:chgData name="Márovics Gergely Péter" userId="346673cb-4fe2-4bc9-9989-67cfee16853a" providerId="ADAL" clId="{B2BCF1B6-AE8D-8143-9ACF-E6BCD067F21F}" dt="2023-07-18T11:37:57.832" v="28"/>
        <pc:sldMkLst>
          <pc:docMk/>
          <pc:sldMk cId="2602533843" sldId="286"/>
        </pc:sldMkLst>
      </pc:sldChg>
      <pc:sldChg chg="setBg">
        <pc:chgData name="Márovics Gergely Péter" userId="346673cb-4fe2-4bc9-9989-67cfee16853a" providerId="ADAL" clId="{B2BCF1B6-AE8D-8143-9ACF-E6BCD067F21F}" dt="2023-07-18T11:37:57.832" v="28"/>
        <pc:sldMkLst>
          <pc:docMk/>
          <pc:sldMk cId="3489977820" sldId="287"/>
        </pc:sldMkLst>
      </pc:sldChg>
      <pc:sldChg chg="setBg">
        <pc:chgData name="Márovics Gergely Péter" userId="346673cb-4fe2-4bc9-9989-67cfee16853a" providerId="ADAL" clId="{B2BCF1B6-AE8D-8143-9ACF-E6BCD067F21F}" dt="2023-07-18T11:37:57.832" v="28"/>
        <pc:sldMkLst>
          <pc:docMk/>
          <pc:sldMk cId="391245627" sldId="288"/>
        </pc:sldMkLst>
      </pc:sldChg>
      <pc:sldChg chg="setBg">
        <pc:chgData name="Márovics Gergely Péter" userId="346673cb-4fe2-4bc9-9989-67cfee16853a" providerId="ADAL" clId="{B2BCF1B6-AE8D-8143-9ACF-E6BCD067F21F}" dt="2023-07-18T11:37:57.832" v="28"/>
        <pc:sldMkLst>
          <pc:docMk/>
          <pc:sldMk cId="3613781254" sldId="291"/>
        </pc:sldMkLst>
      </pc:sldChg>
      <pc:sldChg chg="setBg">
        <pc:chgData name="Márovics Gergely Péter" userId="346673cb-4fe2-4bc9-9989-67cfee16853a" providerId="ADAL" clId="{B2BCF1B6-AE8D-8143-9ACF-E6BCD067F21F}" dt="2023-07-18T11:37:57.832" v="28"/>
        <pc:sldMkLst>
          <pc:docMk/>
          <pc:sldMk cId="2943435478" sldId="292"/>
        </pc:sldMkLst>
      </pc:sldChg>
      <pc:sldChg chg="setBg">
        <pc:chgData name="Márovics Gergely Péter" userId="346673cb-4fe2-4bc9-9989-67cfee16853a" providerId="ADAL" clId="{B2BCF1B6-AE8D-8143-9ACF-E6BCD067F21F}" dt="2023-07-18T11:37:57.832" v="28"/>
        <pc:sldMkLst>
          <pc:docMk/>
          <pc:sldMk cId="522972929" sldId="293"/>
        </pc:sldMkLst>
      </pc:sldChg>
      <pc:sldChg chg="setBg">
        <pc:chgData name="Márovics Gergely Péter" userId="346673cb-4fe2-4bc9-9989-67cfee16853a" providerId="ADAL" clId="{B2BCF1B6-AE8D-8143-9ACF-E6BCD067F21F}" dt="2023-07-18T11:37:57.832" v="28"/>
        <pc:sldMkLst>
          <pc:docMk/>
          <pc:sldMk cId="1850488135" sldId="294"/>
        </pc:sldMkLst>
      </pc:sldChg>
      <pc:sldChg chg="setBg">
        <pc:chgData name="Márovics Gergely Péter" userId="346673cb-4fe2-4bc9-9989-67cfee16853a" providerId="ADAL" clId="{B2BCF1B6-AE8D-8143-9ACF-E6BCD067F21F}" dt="2023-07-18T11:37:57.832" v="28"/>
        <pc:sldMkLst>
          <pc:docMk/>
          <pc:sldMk cId="1869730738" sldId="295"/>
        </pc:sldMkLst>
      </pc:sldChg>
      <pc:sldChg chg="del">
        <pc:chgData name="Márovics Gergely Péter" userId="346673cb-4fe2-4bc9-9989-67cfee16853a" providerId="ADAL" clId="{B2BCF1B6-AE8D-8143-9ACF-E6BCD067F21F}" dt="2023-07-11T12:33:01.915" v="19" actId="2696"/>
        <pc:sldMkLst>
          <pc:docMk/>
          <pc:sldMk cId="942591237" sldId="296"/>
        </pc:sldMkLst>
      </pc:sldChg>
      <pc:sldChg chg="del">
        <pc:chgData name="Márovics Gergely Péter" userId="346673cb-4fe2-4bc9-9989-67cfee16853a" providerId="ADAL" clId="{B2BCF1B6-AE8D-8143-9ACF-E6BCD067F21F}" dt="2023-07-11T12:33:01.915" v="19" actId="2696"/>
        <pc:sldMkLst>
          <pc:docMk/>
          <pc:sldMk cId="4033158626" sldId="297"/>
        </pc:sldMkLst>
      </pc:sldChg>
      <pc:sldChg chg="del">
        <pc:chgData name="Márovics Gergely Péter" userId="346673cb-4fe2-4bc9-9989-67cfee16853a" providerId="ADAL" clId="{B2BCF1B6-AE8D-8143-9ACF-E6BCD067F21F}" dt="2023-07-11T12:33:01.915" v="19" actId="2696"/>
        <pc:sldMkLst>
          <pc:docMk/>
          <pc:sldMk cId="536444248" sldId="298"/>
        </pc:sldMkLst>
      </pc:sldChg>
      <pc:sldChg chg="del">
        <pc:chgData name="Márovics Gergely Péter" userId="346673cb-4fe2-4bc9-9989-67cfee16853a" providerId="ADAL" clId="{B2BCF1B6-AE8D-8143-9ACF-E6BCD067F21F}" dt="2023-07-11T12:33:01.915" v="19" actId="2696"/>
        <pc:sldMkLst>
          <pc:docMk/>
          <pc:sldMk cId="2093538027" sldId="299"/>
        </pc:sldMkLst>
      </pc:sldChg>
      <pc:sldChg chg="del">
        <pc:chgData name="Márovics Gergely Péter" userId="346673cb-4fe2-4bc9-9989-67cfee16853a" providerId="ADAL" clId="{B2BCF1B6-AE8D-8143-9ACF-E6BCD067F21F}" dt="2023-07-11T12:33:01.915" v="19" actId="2696"/>
        <pc:sldMkLst>
          <pc:docMk/>
          <pc:sldMk cId="3366245829" sldId="300"/>
        </pc:sldMkLst>
      </pc:sldChg>
      <pc:sldChg chg="del">
        <pc:chgData name="Márovics Gergely Péter" userId="346673cb-4fe2-4bc9-9989-67cfee16853a" providerId="ADAL" clId="{B2BCF1B6-AE8D-8143-9ACF-E6BCD067F21F}" dt="2023-07-11T12:33:01.915" v="19" actId="2696"/>
        <pc:sldMkLst>
          <pc:docMk/>
          <pc:sldMk cId="93320053" sldId="301"/>
        </pc:sldMkLst>
      </pc:sldChg>
      <pc:sldChg chg="add del">
        <pc:chgData name="Márovics Gergely Péter" userId="346673cb-4fe2-4bc9-9989-67cfee16853a" providerId="ADAL" clId="{B2BCF1B6-AE8D-8143-9ACF-E6BCD067F21F}" dt="2023-07-18T11:57:49.997" v="462" actId="2696"/>
        <pc:sldMkLst>
          <pc:docMk/>
          <pc:sldMk cId="1650404334" sldId="302"/>
        </pc:sldMkLst>
      </pc:sldChg>
      <pc:sldChg chg="modSp add del mod setBg modAnim">
        <pc:chgData name="Márovics Gergely Péter" userId="346673cb-4fe2-4bc9-9989-67cfee16853a" providerId="ADAL" clId="{B2BCF1B6-AE8D-8143-9ACF-E6BCD067F21F}" dt="2023-07-18T12:29:42.705" v="644" actId="403"/>
        <pc:sldMkLst>
          <pc:docMk/>
          <pc:sldMk cId="4163624448" sldId="303"/>
        </pc:sldMkLst>
        <pc:spChg chg="mod">
          <ac:chgData name="Márovics Gergely Péter" userId="346673cb-4fe2-4bc9-9989-67cfee16853a" providerId="ADAL" clId="{B2BCF1B6-AE8D-8143-9ACF-E6BCD067F21F}" dt="2023-07-18T12:29:42.705" v="644" actId="403"/>
          <ac:spMkLst>
            <pc:docMk/>
            <pc:sldMk cId="4163624448" sldId="303"/>
            <ac:spMk id="2" creationId="{00000000-0000-0000-0000-000000000000}"/>
          </ac:spMkLst>
        </pc:spChg>
        <pc:spChg chg="mod">
          <ac:chgData name="Márovics Gergely Péter" userId="346673cb-4fe2-4bc9-9989-67cfee16853a" providerId="ADAL" clId="{B2BCF1B6-AE8D-8143-9ACF-E6BCD067F21F}" dt="2023-07-18T12:28:13.756" v="638"/>
          <ac:spMkLst>
            <pc:docMk/>
            <pc:sldMk cId="4163624448" sldId="303"/>
            <ac:spMk id="3" creationId="{00000000-0000-0000-0000-000000000000}"/>
          </ac:spMkLst>
        </pc:spChg>
        <pc:spChg chg="mod">
          <ac:chgData name="Márovics Gergely Péter" userId="346673cb-4fe2-4bc9-9989-67cfee16853a" providerId="ADAL" clId="{B2BCF1B6-AE8D-8143-9ACF-E6BCD067F21F}" dt="2023-07-18T12:25:04.327" v="619" actId="14100"/>
          <ac:spMkLst>
            <pc:docMk/>
            <pc:sldMk cId="4163624448" sldId="303"/>
            <ac:spMk id="4" creationId="{00000000-0000-0000-0000-000000000000}"/>
          </ac:spMkLst>
        </pc:spChg>
      </pc:sldChg>
      <pc:sldChg chg="del">
        <pc:chgData name="Márovics Gergely Péter" userId="346673cb-4fe2-4bc9-9989-67cfee16853a" providerId="ADAL" clId="{B2BCF1B6-AE8D-8143-9ACF-E6BCD067F21F}" dt="2023-07-11T12:33:01.915" v="19" actId="2696"/>
        <pc:sldMkLst>
          <pc:docMk/>
          <pc:sldMk cId="3372940375" sldId="304"/>
        </pc:sldMkLst>
      </pc:sldChg>
      <pc:sldChg chg="del">
        <pc:chgData name="Márovics Gergely Péter" userId="346673cb-4fe2-4bc9-9989-67cfee16853a" providerId="ADAL" clId="{B2BCF1B6-AE8D-8143-9ACF-E6BCD067F21F}" dt="2023-07-11T12:33:01.915" v="19" actId="2696"/>
        <pc:sldMkLst>
          <pc:docMk/>
          <pc:sldMk cId="2721357192" sldId="305"/>
        </pc:sldMkLst>
      </pc:sldChg>
      <pc:sldChg chg="del">
        <pc:chgData name="Márovics Gergely Péter" userId="346673cb-4fe2-4bc9-9989-67cfee16853a" providerId="ADAL" clId="{B2BCF1B6-AE8D-8143-9ACF-E6BCD067F21F}" dt="2023-07-11T12:33:01.915" v="19" actId="2696"/>
        <pc:sldMkLst>
          <pc:docMk/>
          <pc:sldMk cId="2447268120" sldId="306"/>
        </pc:sldMkLst>
      </pc:sldChg>
      <pc:sldChg chg="add del">
        <pc:chgData name="Márovics Gergely Péter" userId="346673cb-4fe2-4bc9-9989-67cfee16853a" providerId="ADAL" clId="{B2BCF1B6-AE8D-8143-9ACF-E6BCD067F21F}" dt="2023-07-18T12:01:56.255" v="494" actId="2696"/>
        <pc:sldMkLst>
          <pc:docMk/>
          <pc:sldMk cId="780745658" sldId="310"/>
        </pc:sldMkLst>
      </pc:sldChg>
      <pc:sldChg chg="del">
        <pc:chgData name="Márovics Gergely Péter" userId="346673cb-4fe2-4bc9-9989-67cfee16853a" providerId="ADAL" clId="{B2BCF1B6-AE8D-8143-9ACF-E6BCD067F21F}" dt="2023-07-11T12:33:01.915" v="19" actId="2696"/>
        <pc:sldMkLst>
          <pc:docMk/>
          <pc:sldMk cId="690613296" sldId="311"/>
        </pc:sldMkLst>
      </pc:sldChg>
      <pc:sldChg chg="setBg">
        <pc:chgData name="Márovics Gergely Péter" userId="346673cb-4fe2-4bc9-9989-67cfee16853a" providerId="ADAL" clId="{B2BCF1B6-AE8D-8143-9ACF-E6BCD067F21F}" dt="2023-07-18T11:37:57.832" v="28"/>
        <pc:sldMkLst>
          <pc:docMk/>
          <pc:sldMk cId="4154385351" sldId="312"/>
        </pc:sldMkLst>
      </pc:sldChg>
      <pc:sldChg chg="modSp add del mod setBg modAnim">
        <pc:chgData name="Márovics Gergely Péter" userId="346673cb-4fe2-4bc9-9989-67cfee16853a" providerId="ADAL" clId="{B2BCF1B6-AE8D-8143-9ACF-E6BCD067F21F}" dt="2023-07-18T12:11:48.704" v="512"/>
        <pc:sldMkLst>
          <pc:docMk/>
          <pc:sldMk cId="380404585" sldId="313"/>
        </pc:sldMkLst>
        <pc:spChg chg="mod">
          <ac:chgData name="Márovics Gergely Péter" userId="346673cb-4fe2-4bc9-9989-67cfee16853a" providerId="ADAL" clId="{B2BCF1B6-AE8D-8143-9ACF-E6BCD067F21F}" dt="2023-07-18T11:58:13.438" v="465" actId="790"/>
          <ac:spMkLst>
            <pc:docMk/>
            <pc:sldMk cId="380404585" sldId="313"/>
            <ac:spMk id="4" creationId="{00000000-0000-0000-0000-000000000000}"/>
          </ac:spMkLst>
        </pc:spChg>
        <pc:spChg chg="mod">
          <ac:chgData name="Márovics Gergely Péter" userId="346673cb-4fe2-4bc9-9989-67cfee16853a" providerId="ADAL" clId="{B2BCF1B6-AE8D-8143-9ACF-E6BCD067F21F}" dt="2023-07-18T11:58:05.965" v="464" actId="790"/>
          <ac:spMkLst>
            <pc:docMk/>
            <pc:sldMk cId="380404585" sldId="313"/>
            <ac:spMk id="5" creationId="{00000000-0000-0000-0000-000000000000}"/>
          </ac:spMkLst>
        </pc:spChg>
      </pc:sldChg>
      <pc:sldChg chg="del">
        <pc:chgData name="Márovics Gergely Péter" userId="346673cb-4fe2-4bc9-9989-67cfee16853a" providerId="ADAL" clId="{B2BCF1B6-AE8D-8143-9ACF-E6BCD067F21F}" dt="2023-07-11T12:33:01.915" v="19" actId="2696"/>
        <pc:sldMkLst>
          <pc:docMk/>
          <pc:sldMk cId="3500498383" sldId="314"/>
        </pc:sldMkLst>
      </pc:sldChg>
      <pc:sldChg chg="del">
        <pc:chgData name="Márovics Gergely Péter" userId="346673cb-4fe2-4bc9-9989-67cfee16853a" providerId="ADAL" clId="{B2BCF1B6-AE8D-8143-9ACF-E6BCD067F21F}" dt="2023-07-11T12:33:01.915" v="19" actId="2696"/>
        <pc:sldMkLst>
          <pc:docMk/>
          <pc:sldMk cId="1421417384" sldId="315"/>
        </pc:sldMkLst>
      </pc:sldChg>
      <pc:sldChg chg="addSp delSp modSp add del mod setBg">
        <pc:chgData name="Márovics Gergely Péter" userId="346673cb-4fe2-4bc9-9989-67cfee16853a" providerId="ADAL" clId="{B2BCF1B6-AE8D-8143-9ACF-E6BCD067F21F}" dt="2023-07-18T12:31:28.708" v="659" actId="2696"/>
        <pc:sldMkLst>
          <pc:docMk/>
          <pc:sldMk cId="4260259874" sldId="316"/>
        </pc:sldMkLst>
        <pc:spChg chg="mod">
          <ac:chgData name="Márovics Gergely Péter" userId="346673cb-4fe2-4bc9-9989-67cfee16853a" providerId="ADAL" clId="{B2BCF1B6-AE8D-8143-9ACF-E6BCD067F21F}" dt="2023-07-18T12:29:17.948" v="641"/>
          <ac:spMkLst>
            <pc:docMk/>
            <pc:sldMk cId="4260259874" sldId="316"/>
            <ac:spMk id="2" creationId="{00000000-0000-0000-0000-000000000000}"/>
          </ac:spMkLst>
        </pc:spChg>
        <pc:spChg chg="mod">
          <ac:chgData name="Márovics Gergely Péter" userId="346673cb-4fe2-4bc9-9989-67cfee16853a" providerId="ADAL" clId="{B2BCF1B6-AE8D-8143-9ACF-E6BCD067F21F}" dt="2023-07-18T12:29:51.705" v="645" actId="1076"/>
          <ac:spMkLst>
            <pc:docMk/>
            <pc:sldMk cId="4260259874" sldId="316"/>
            <ac:spMk id="3" creationId="{00000000-0000-0000-0000-000000000000}"/>
          </ac:spMkLst>
        </pc:spChg>
        <pc:spChg chg="del">
          <ac:chgData name="Márovics Gergely Péter" userId="346673cb-4fe2-4bc9-9989-67cfee16853a" providerId="ADAL" clId="{B2BCF1B6-AE8D-8143-9ACF-E6BCD067F21F}" dt="2023-07-18T12:29:28.456" v="642" actId="478"/>
          <ac:spMkLst>
            <pc:docMk/>
            <pc:sldMk cId="4260259874" sldId="316"/>
            <ac:spMk id="4" creationId="{00000000-0000-0000-0000-000000000000}"/>
          </ac:spMkLst>
        </pc:spChg>
        <pc:spChg chg="add mod">
          <ac:chgData name="Márovics Gergely Péter" userId="346673cb-4fe2-4bc9-9989-67cfee16853a" providerId="ADAL" clId="{B2BCF1B6-AE8D-8143-9ACF-E6BCD067F21F}" dt="2023-07-18T12:29:29.130" v="643"/>
          <ac:spMkLst>
            <pc:docMk/>
            <pc:sldMk cId="4260259874" sldId="316"/>
            <ac:spMk id="5" creationId="{43FE8C72-40C1-CCF3-475B-B7E2C79025B0}"/>
          </ac:spMkLst>
        </pc:spChg>
      </pc:sldChg>
      <pc:sldChg chg="del">
        <pc:chgData name="Márovics Gergely Péter" userId="346673cb-4fe2-4bc9-9989-67cfee16853a" providerId="ADAL" clId="{B2BCF1B6-AE8D-8143-9ACF-E6BCD067F21F}" dt="2023-07-11T12:33:01.915" v="19" actId="2696"/>
        <pc:sldMkLst>
          <pc:docMk/>
          <pc:sldMk cId="3838823290" sldId="317"/>
        </pc:sldMkLst>
      </pc:sldChg>
      <pc:sldChg chg="modSp del mod">
        <pc:chgData name="Márovics Gergely Péter" userId="346673cb-4fe2-4bc9-9989-67cfee16853a" providerId="ADAL" clId="{B2BCF1B6-AE8D-8143-9ACF-E6BCD067F21F}" dt="2023-07-11T12:33:01.915" v="19" actId="2696"/>
        <pc:sldMkLst>
          <pc:docMk/>
          <pc:sldMk cId="1868893803" sldId="318"/>
        </pc:sldMkLst>
        <pc:spChg chg="mod">
          <ac:chgData name="Márovics Gergely Péter" userId="346673cb-4fe2-4bc9-9989-67cfee16853a" providerId="ADAL" clId="{B2BCF1B6-AE8D-8143-9ACF-E6BCD067F21F}" dt="2023-07-11T12:32:05.527" v="11" actId="790"/>
          <ac:spMkLst>
            <pc:docMk/>
            <pc:sldMk cId="1868893803" sldId="318"/>
            <ac:spMk id="2" creationId="{00000000-0000-0000-0000-000000000000}"/>
          </ac:spMkLst>
        </pc:spChg>
        <pc:spChg chg="mod">
          <ac:chgData name="Márovics Gergely Péter" userId="346673cb-4fe2-4bc9-9989-67cfee16853a" providerId="ADAL" clId="{B2BCF1B6-AE8D-8143-9ACF-E6BCD067F21F}" dt="2023-07-11T12:32:20.526" v="18" actId="403"/>
          <ac:spMkLst>
            <pc:docMk/>
            <pc:sldMk cId="1868893803" sldId="318"/>
            <ac:spMk id="3" creationId="{00000000-0000-0000-0000-000000000000}"/>
          </ac:spMkLst>
        </pc:spChg>
      </pc:sldChg>
      <pc:sldChg chg="modSp add del mod modAnim">
        <pc:chgData name="Márovics Gergely Péter" userId="346673cb-4fe2-4bc9-9989-67cfee16853a" providerId="ADAL" clId="{B2BCF1B6-AE8D-8143-9ACF-E6BCD067F21F}" dt="2023-07-18T12:22:12.051" v="600"/>
        <pc:sldMkLst>
          <pc:docMk/>
          <pc:sldMk cId="2310848871" sldId="319"/>
        </pc:sldMkLst>
        <pc:spChg chg="mod">
          <ac:chgData name="Márovics Gergely Péter" userId="346673cb-4fe2-4bc9-9989-67cfee16853a" providerId="ADAL" clId="{B2BCF1B6-AE8D-8143-9ACF-E6BCD067F21F}" dt="2023-07-18T11:41:40.249" v="39" actId="790"/>
          <ac:spMkLst>
            <pc:docMk/>
            <pc:sldMk cId="2310848871" sldId="319"/>
            <ac:spMk id="2" creationId="{00000000-0000-0000-0000-000000000000}"/>
          </ac:spMkLst>
        </pc:spChg>
        <pc:spChg chg="mod">
          <ac:chgData name="Márovics Gergely Péter" userId="346673cb-4fe2-4bc9-9989-67cfee16853a" providerId="ADAL" clId="{B2BCF1B6-AE8D-8143-9ACF-E6BCD067F21F}" dt="2023-07-18T11:44:40.353" v="388" actId="27636"/>
          <ac:spMkLst>
            <pc:docMk/>
            <pc:sldMk cId="2310848871" sldId="319"/>
            <ac:spMk id="3" creationId="{00000000-0000-0000-0000-000000000000}"/>
          </ac:spMkLst>
        </pc:spChg>
        <pc:spChg chg="mod">
          <ac:chgData name="Márovics Gergely Péter" userId="346673cb-4fe2-4bc9-9989-67cfee16853a" providerId="ADAL" clId="{B2BCF1B6-AE8D-8143-9ACF-E6BCD067F21F}" dt="2023-07-18T11:44:52.841" v="389" actId="790"/>
          <ac:spMkLst>
            <pc:docMk/>
            <pc:sldMk cId="2310848871" sldId="319"/>
            <ac:spMk id="4" creationId="{00000000-0000-0000-0000-000000000000}"/>
          </ac:spMkLst>
        </pc:spChg>
      </pc:sldChg>
      <pc:sldChg chg="del">
        <pc:chgData name="Márovics Gergely Péter" userId="346673cb-4fe2-4bc9-9989-67cfee16853a" providerId="ADAL" clId="{B2BCF1B6-AE8D-8143-9ACF-E6BCD067F21F}" dt="2023-07-11T12:33:01.915" v="19" actId="2696"/>
        <pc:sldMkLst>
          <pc:docMk/>
          <pc:sldMk cId="2461934554" sldId="320"/>
        </pc:sldMkLst>
      </pc:sldChg>
      <pc:sldChg chg="modSp del mod">
        <pc:chgData name="Márovics Gergely Péter" userId="346673cb-4fe2-4bc9-9989-67cfee16853a" providerId="ADAL" clId="{B2BCF1B6-AE8D-8143-9ACF-E6BCD067F21F}" dt="2023-07-11T12:33:01.915" v="19" actId="2696"/>
        <pc:sldMkLst>
          <pc:docMk/>
          <pc:sldMk cId="3107822446" sldId="321"/>
        </pc:sldMkLst>
        <pc:spChg chg="mod">
          <ac:chgData name="Márovics Gergely Péter" userId="346673cb-4fe2-4bc9-9989-67cfee16853a" providerId="ADAL" clId="{B2BCF1B6-AE8D-8143-9ACF-E6BCD067F21F}" dt="2023-07-11T12:31:47.473" v="9" actId="790"/>
          <ac:spMkLst>
            <pc:docMk/>
            <pc:sldMk cId="3107822446" sldId="321"/>
            <ac:spMk id="2" creationId="{00000000-0000-0000-0000-000000000000}"/>
          </ac:spMkLst>
        </pc:spChg>
        <pc:spChg chg="mod">
          <ac:chgData name="Márovics Gergely Péter" userId="346673cb-4fe2-4bc9-9989-67cfee16853a" providerId="ADAL" clId="{B2BCF1B6-AE8D-8143-9ACF-E6BCD067F21F}" dt="2023-07-11T12:31:41.337" v="8" actId="20577"/>
          <ac:spMkLst>
            <pc:docMk/>
            <pc:sldMk cId="3107822446" sldId="321"/>
            <ac:spMk id="3" creationId="{00000000-0000-0000-0000-000000000000}"/>
          </ac:spMkLst>
        </pc:spChg>
      </pc:sldChg>
      <pc:sldChg chg="modSp add del mod modAnim">
        <pc:chgData name="Márovics Gergely Péter" userId="346673cb-4fe2-4bc9-9989-67cfee16853a" providerId="ADAL" clId="{B2BCF1B6-AE8D-8143-9ACF-E6BCD067F21F}" dt="2023-07-18T12:22:23.926" v="603" actId="20577"/>
        <pc:sldMkLst>
          <pc:docMk/>
          <pc:sldMk cId="3894651988" sldId="322"/>
        </pc:sldMkLst>
        <pc:spChg chg="mod">
          <ac:chgData name="Márovics Gergely Péter" userId="346673cb-4fe2-4bc9-9989-67cfee16853a" providerId="ADAL" clId="{B2BCF1B6-AE8D-8143-9ACF-E6BCD067F21F}" dt="2023-07-18T11:45:16.859" v="396" actId="1076"/>
          <ac:spMkLst>
            <pc:docMk/>
            <pc:sldMk cId="3894651988" sldId="322"/>
            <ac:spMk id="2" creationId="{00000000-0000-0000-0000-000000000000}"/>
          </ac:spMkLst>
        </pc:spChg>
        <pc:spChg chg="mod">
          <ac:chgData name="Márovics Gergely Péter" userId="346673cb-4fe2-4bc9-9989-67cfee16853a" providerId="ADAL" clId="{B2BCF1B6-AE8D-8143-9ACF-E6BCD067F21F}" dt="2023-07-18T12:22:23.926" v="603" actId="20577"/>
          <ac:spMkLst>
            <pc:docMk/>
            <pc:sldMk cId="3894651988" sldId="322"/>
            <ac:spMk id="3" creationId="{00000000-0000-0000-0000-000000000000}"/>
          </ac:spMkLst>
        </pc:spChg>
      </pc:sldChg>
      <pc:sldChg chg="modSp add del mod modAnim">
        <pc:chgData name="Márovics Gergely Péter" userId="346673cb-4fe2-4bc9-9989-67cfee16853a" providerId="ADAL" clId="{B2BCF1B6-AE8D-8143-9ACF-E6BCD067F21F}" dt="2023-07-18T12:22:28.154" v="604"/>
        <pc:sldMkLst>
          <pc:docMk/>
          <pc:sldMk cId="3141535427" sldId="323"/>
        </pc:sldMkLst>
        <pc:spChg chg="mod">
          <ac:chgData name="Márovics Gergely Péter" userId="346673cb-4fe2-4bc9-9989-67cfee16853a" providerId="ADAL" clId="{B2BCF1B6-AE8D-8143-9ACF-E6BCD067F21F}" dt="2023-07-18T11:46:42.639" v="420" actId="790"/>
          <ac:spMkLst>
            <pc:docMk/>
            <pc:sldMk cId="3141535427" sldId="323"/>
            <ac:spMk id="2" creationId="{00000000-0000-0000-0000-000000000000}"/>
          </ac:spMkLst>
        </pc:spChg>
        <pc:spChg chg="mod">
          <ac:chgData name="Márovics Gergely Péter" userId="346673cb-4fe2-4bc9-9989-67cfee16853a" providerId="ADAL" clId="{B2BCF1B6-AE8D-8143-9ACF-E6BCD067F21F}" dt="2023-07-18T12:21:55.817" v="599" actId="20577"/>
          <ac:spMkLst>
            <pc:docMk/>
            <pc:sldMk cId="3141535427" sldId="323"/>
            <ac:spMk id="3" creationId="{00000000-0000-0000-0000-000000000000}"/>
          </ac:spMkLst>
        </pc:spChg>
      </pc:sldChg>
      <pc:sldChg chg="modSp mod setBg modAnim">
        <pc:chgData name="Márovics Gergely Péter" userId="346673cb-4fe2-4bc9-9989-67cfee16853a" providerId="ADAL" clId="{B2BCF1B6-AE8D-8143-9ACF-E6BCD067F21F}" dt="2023-07-18T11:39:58.481" v="37" actId="27636"/>
        <pc:sldMkLst>
          <pc:docMk/>
          <pc:sldMk cId="2284322698" sldId="327"/>
        </pc:sldMkLst>
        <pc:spChg chg="mod">
          <ac:chgData name="Márovics Gergely Péter" userId="346673cb-4fe2-4bc9-9989-67cfee16853a" providerId="ADAL" clId="{B2BCF1B6-AE8D-8143-9ACF-E6BCD067F21F}" dt="2023-07-18T11:39:58.481" v="37" actId="27636"/>
          <ac:spMkLst>
            <pc:docMk/>
            <pc:sldMk cId="2284322698" sldId="327"/>
            <ac:spMk id="3" creationId="{00000000-0000-0000-0000-000000000000}"/>
          </ac:spMkLst>
        </pc:spChg>
      </pc:sldChg>
      <pc:sldChg chg="del">
        <pc:chgData name="Márovics Gergely Péter" userId="346673cb-4fe2-4bc9-9989-67cfee16853a" providerId="ADAL" clId="{B2BCF1B6-AE8D-8143-9ACF-E6BCD067F21F}" dt="2023-07-11T12:33:01.915" v="19" actId="2696"/>
        <pc:sldMkLst>
          <pc:docMk/>
          <pc:sldMk cId="1960234890" sldId="330"/>
        </pc:sldMkLst>
      </pc:sldChg>
      <pc:sldChg chg="del">
        <pc:chgData name="Márovics Gergely Péter" userId="346673cb-4fe2-4bc9-9989-67cfee16853a" providerId="ADAL" clId="{B2BCF1B6-AE8D-8143-9ACF-E6BCD067F21F}" dt="2023-07-11T12:33:01.915" v="19" actId="2696"/>
        <pc:sldMkLst>
          <pc:docMk/>
          <pc:sldMk cId="1292650272" sldId="331"/>
        </pc:sldMkLst>
      </pc:sldChg>
      <pc:sldChg chg="setBg">
        <pc:chgData name="Márovics Gergely Péter" userId="346673cb-4fe2-4bc9-9989-67cfee16853a" providerId="ADAL" clId="{B2BCF1B6-AE8D-8143-9ACF-E6BCD067F21F}" dt="2023-07-18T11:37:57.832" v="28"/>
        <pc:sldMkLst>
          <pc:docMk/>
          <pc:sldMk cId="2353187224" sldId="333"/>
        </pc:sldMkLst>
      </pc:sldChg>
      <pc:sldChg chg="modSp setBg">
        <pc:chgData name="Márovics Gergely Péter" userId="346673cb-4fe2-4bc9-9989-67cfee16853a" providerId="ADAL" clId="{B2BCF1B6-AE8D-8143-9ACF-E6BCD067F21F}" dt="2023-07-18T11:48:51.424" v="432" actId="20577"/>
        <pc:sldMkLst>
          <pc:docMk/>
          <pc:sldMk cId="3736978737" sldId="334"/>
        </pc:sldMkLst>
        <pc:spChg chg="mod">
          <ac:chgData name="Márovics Gergely Péter" userId="346673cb-4fe2-4bc9-9989-67cfee16853a" providerId="ADAL" clId="{B2BCF1B6-AE8D-8143-9ACF-E6BCD067F21F}" dt="2023-07-18T11:48:51.424" v="432" actId="20577"/>
          <ac:spMkLst>
            <pc:docMk/>
            <pc:sldMk cId="3736978737" sldId="334"/>
            <ac:spMk id="3" creationId="{00000000-0000-0000-0000-000000000000}"/>
          </ac:spMkLst>
        </pc:spChg>
      </pc:sldChg>
      <pc:sldChg chg="setBg">
        <pc:chgData name="Márovics Gergely Péter" userId="346673cb-4fe2-4bc9-9989-67cfee16853a" providerId="ADAL" clId="{B2BCF1B6-AE8D-8143-9ACF-E6BCD067F21F}" dt="2023-07-18T11:37:57.832" v="28"/>
        <pc:sldMkLst>
          <pc:docMk/>
          <pc:sldMk cId="1908120064" sldId="335"/>
        </pc:sldMkLst>
      </pc:sldChg>
      <pc:sldChg chg="setBg">
        <pc:chgData name="Márovics Gergely Péter" userId="346673cb-4fe2-4bc9-9989-67cfee16853a" providerId="ADAL" clId="{B2BCF1B6-AE8D-8143-9ACF-E6BCD067F21F}" dt="2023-07-18T11:37:57.832" v="28"/>
        <pc:sldMkLst>
          <pc:docMk/>
          <pc:sldMk cId="1097461940" sldId="336"/>
        </pc:sldMkLst>
      </pc:sldChg>
      <pc:sldChg chg="setBg modAnim">
        <pc:chgData name="Márovics Gergely Péter" userId="346673cb-4fe2-4bc9-9989-67cfee16853a" providerId="ADAL" clId="{B2BCF1B6-AE8D-8143-9ACF-E6BCD067F21F}" dt="2023-07-18T12:22:59.147" v="605"/>
        <pc:sldMkLst>
          <pc:docMk/>
          <pc:sldMk cId="3204252820" sldId="337"/>
        </pc:sldMkLst>
      </pc:sldChg>
      <pc:sldChg chg="setBg">
        <pc:chgData name="Márovics Gergely Péter" userId="346673cb-4fe2-4bc9-9989-67cfee16853a" providerId="ADAL" clId="{B2BCF1B6-AE8D-8143-9ACF-E6BCD067F21F}" dt="2023-07-18T11:37:57.832" v="28"/>
        <pc:sldMkLst>
          <pc:docMk/>
          <pc:sldMk cId="2228174588" sldId="338"/>
        </pc:sldMkLst>
      </pc:sldChg>
      <pc:sldChg chg="del">
        <pc:chgData name="Márovics Gergely Péter" userId="346673cb-4fe2-4bc9-9989-67cfee16853a" providerId="ADAL" clId="{B2BCF1B6-AE8D-8143-9ACF-E6BCD067F21F}" dt="2023-07-11T12:33:01.915" v="19" actId="2696"/>
        <pc:sldMkLst>
          <pc:docMk/>
          <pc:sldMk cId="3391784193" sldId="339"/>
        </pc:sldMkLst>
      </pc:sldChg>
      <pc:sldChg chg="setBg">
        <pc:chgData name="Márovics Gergely Péter" userId="346673cb-4fe2-4bc9-9989-67cfee16853a" providerId="ADAL" clId="{B2BCF1B6-AE8D-8143-9ACF-E6BCD067F21F}" dt="2023-07-18T11:37:57.832" v="28"/>
        <pc:sldMkLst>
          <pc:docMk/>
          <pc:sldMk cId="2580719540" sldId="340"/>
        </pc:sldMkLst>
      </pc:sldChg>
      <pc:sldChg chg="add ord setBg">
        <pc:chgData name="Márovics Gergely Péter" userId="346673cb-4fe2-4bc9-9989-67cfee16853a" providerId="ADAL" clId="{B2BCF1B6-AE8D-8143-9ACF-E6BCD067F21F}" dt="2023-07-18T11:37:57.832" v="28"/>
        <pc:sldMkLst>
          <pc:docMk/>
          <pc:sldMk cId="3863729482" sldId="341"/>
        </pc:sldMkLst>
      </pc:sldChg>
      <pc:sldChg chg="modSp add mod ord modAnim">
        <pc:chgData name="Márovics Gergely Péter" userId="346673cb-4fe2-4bc9-9989-67cfee16853a" providerId="ADAL" clId="{B2BCF1B6-AE8D-8143-9ACF-E6BCD067F21F}" dt="2023-07-18T11:39:53.088" v="35" actId="20578"/>
        <pc:sldMkLst>
          <pc:docMk/>
          <pc:sldMk cId="629900219" sldId="342"/>
        </pc:sldMkLst>
        <pc:spChg chg="mod">
          <ac:chgData name="Márovics Gergely Péter" userId="346673cb-4fe2-4bc9-9989-67cfee16853a" providerId="ADAL" clId="{B2BCF1B6-AE8D-8143-9ACF-E6BCD067F21F}" dt="2023-07-18T11:39:47.263" v="34" actId="27636"/>
          <ac:spMkLst>
            <pc:docMk/>
            <pc:sldMk cId="629900219" sldId="342"/>
            <ac:spMk id="3" creationId="{00000000-0000-0000-0000-000000000000}"/>
          </ac:spMkLst>
        </pc:spChg>
      </pc:sldChg>
      <pc:sldChg chg="addSp delSp modSp add mod ord modAnim">
        <pc:chgData name="Márovics Gergely Péter" userId="346673cb-4fe2-4bc9-9989-67cfee16853a" providerId="ADAL" clId="{B2BCF1B6-AE8D-8143-9ACF-E6BCD067F21F}" dt="2023-07-18T11:55:33.288" v="456" actId="1076"/>
        <pc:sldMkLst>
          <pc:docMk/>
          <pc:sldMk cId="3595441784" sldId="343"/>
        </pc:sldMkLst>
        <pc:spChg chg="mod">
          <ac:chgData name="Márovics Gergely Péter" userId="346673cb-4fe2-4bc9-9989-67cfee16853a" providerId="ADAL" clId="{B2BCF1B6-AE8D-8143-9ACF-E6BCD067F21F}" dt="2023-07-18T11:49:51.840" v="435" actId="20577"/>
          <ac:spMkLst>
            <pc:docMk/>
            <pc:sldMk cId="3595441784" sldId="343"/>
            <ac:spMk id="3" creationId="{00000000-0000-0000-0000-000000000000}"/>
          </ac:spMkLst>
        </pc:spChg>
        <pc:spChg chg="add mod">
          <ac:chgData name="Márovics Gergely Péter" userId="346673cb-4fe2-4bc9-9989-67cfee16853a" providerId="ADAL" clId="{B2BCF1B6-AE8D-8143-9ACF-E6BCD067F21F}" dt="2023-07-18T11:55:33.288" v="456" actId="1076"/>
          <ac:spMkLst>
            <pc:docMk/>
            <pc:sldMk cId="3595441784" sldId="343"/>
            <ac:spMk id="11" creationId="{BE085529-1AAE-B094-46A3-25948288E08D}"/>
          </ac:spMkLst>
        </pc:spChg>
        <pc:picChg chg="add del mod">
          <ac:chgData name="Márovics Gergely Péter" userId="346673cb-4fe2-4bc9-9989-67cfee16853a" providerId="ADAL" clId="{B2BCF1B6-AE8D-8143-9ACF-E6BCD067F21F}" dt="2023-07-18T11:50:32.188" v="437" actId="478"/>
          <ac:picMkLst>
            <pc:docMk/>
            <pc:sldMk cId="3595441784" sldId="343"/>
            <ac:picMk id="4" creationId="{2803BCD0-1016-B2E9-F66D-A5A4A084FE18}"/>
          </ac:picMkLst>
        </pc:picChg>
        <pc:picChg chg="add mod">
          <ac:chgData name="Márovics Gergely Péter" userId="346673cb-4fe2-4bc9-9989-67cfee16853a" providerId="ADAL" clId="{B2BCF1B6-AE8D-8143-9ACF-E6BCD067F21F}" dt="2023-07-18T11:54:04.091" v="445" actId="14100"/>
          <ac:picMkLst>
            <pc:docMk/>
            <pc:sldMk cId="3595441784" sldId="343"/>
            <ac:picMk id="6" creationId="{D82DD693-8F8A-669C-C1DF-5F7279B55423}"/>
          </ac:picMkLst>
        </pc:picChg>
        <pc:picChg chg="add mod">
          <ac:chgData name="Márovics Gergely Péter" userId="346673cb-4fe2-4bc9-9989-67cfee16853a" providerId="ADAL" clId="{B2BCF1B6-AE8D-8143-9ACF-E6BCD067F21F}" dt="2023-07-18T11:54:07.273" v="446" actId="14100"/>
          <ac:picMkLst>
            <pc:docMk/>
            <pc:sldMk cId="3595441784" sldId="343"/>
            <ac:picMk id="8" creationId="{B8F7DE58-927D-58EF-591B-EBC12166F067}"/>
          </ac:picMkLst>
        </pc:picChg>
        <pc:picChg chg="add mod">
          <ac:chgData name="Márovics Gergely Péter" userId="346673cb-4fe2-4bc9-9989-67cfee16853a" providerId="ADAL" clId="{B2BCF1B6-AE8D-8143-9ACF-E6BCD067F21F}" dt="2023-07-18T11:54:17.072" v="449" actId="1076"/>
          <ac:picMkLst>
            <pc:docMk/>
            <pc:sldMk cId="3595441784" sldId="343"/>
            <ac:picMk id="10" creationId="{255D0D16-CFC3-B06E-9B11-F1797B4A9AB5}"/>
          </ac:picMkLst>
        </pc:picChg>
      </pc:sldChg>
      <pc:sldChg chg="add del">
        <pc:chgData name="Márovics Gergely Péter" userId="346673cb-4fe2-4bc9-9989-67cfee16853a" providerId="ADAL" clId="{B2BCF1B6-AE8D-8143-9ACF-E6BCD067F21F}" dt="2023-07-18T11:43:53.856" v="315"/>
        <pc:sldMkLst>
          <pc:docMk/>
          <pc:sldMk cId="3769350420" sldId="343"/>
        </pc:sldMkLst>
      </pc:sldChg>
      <pc:sldChg chg="add del">
        <pc:chgData name="Márovics Gergely Péter" userId="346673cb-4fe2-4bc9-9989-67cfee16853a" providerId="ADAL" clId="{B2BCF1B6-AE8D-8143-9ACF-E6BCD067F21F}" dt="2023-07-18T11:44:07.379" v="317"/>
        <pc:sldMkLst>
          <pc:docMk/>
          <pc:sldMk cId="3783239177" sldId="343"/>
        </pc:sldMkLst>
      </pc:sldChg>
      <pc:sldChg chg="add del">
        <pc:chgData name="Márovics Gergely Péter" userId="346673cb-4fe2-4bc9-9989-67cfee16853a" providerId="ADAL" clId="{B2BCF1B6-AE8D-8143-9ACF-E6BCD067F21F}" dt="2023-07-18T11:43:53.856" v="315"/>
        <pc:sldMkLst>
          <pc:docMk/>
          <pc:sldMk cId="183514119" sldId="344"/>
        </pc:sldMkLst>
      </pc:sldChg>
      <pc:sldChg chg="addSp modSp add mod setBg">
        <pc:chgData name="Márovics Gergely Péter" userId="346673cb-4fe2-4bc9-9989-67cfee16853a" providerId="ADAL" clId="{B2BCF1B6-AE8D-8143-9ACF-E6BCD067F21F}" dt="2023-07-18T11:58:38.067" v="468"/>
        <pc:sldMkLst>
          <pc:docMk/>
          <pc:sldMk cId="1442942233" sldId="344"/>
        </pc:sldMkLst>
        <pc:spChg chg="mod">
          <ac:chgData name="Márovics Gergely Péter" userId="346673cb-4fe2-4bc9-9989-67cfee16853a" providerId="ADAL" clId="{B2BCF1B6-AE8D-8143-9ACF-E6BCD067F21F}" dt="2023-07-18T11:58:31.335" v="467" actId="790"/>
          <ac:spMkLst>
            <pc:docMk/>
            <pc:sldMk cId="1442942233" sldId="344"/>
            <ac:spMk id="4" creationId="{00000000-0000-0000-0000-000000000000}"/>
          </ac:spMkLst>
        </pc:spChg>
        <pc:spChg chg="mod">
          <ac:chgData name="Márovics Gergely Péter" userId="346673cb-4fe2-4bc9-9989-67cfee16853a" providerId="ADAL" clId="{B2BCF1B6-AE8D-8143-9ACF-E6BCD067F21F}" dt="2023-07-18T11:57:27.344" v="459" actId="20577"/>
          <ac:spMkLst>
            <pc:docMk/>
            <pc:sldMk cId="1442942233" sldId="344"/>
            <ac:spMk id="5" creationId="{00000000-0000-0000-0000-000000000000}"/>
          </ac:spMkLst>
        </pc:spChg>
        <pc:picChg chg="add mod">
          <ac:chgData name="Márovics Gergely Péter" userId="346673cb-4fe2-4bc9-9989-67cfee16853a" providerId="ADAL" clId="{B2BCF1B6-AE8D-8143-9ACF-E6BCD067F21F}" dt="2023-07-18T11:57:54.568" v="463" actId="14100"/>
          <ac:picMkLst>
            <pc:docMk/>
            <pc:sldMk cId="1442942233" sldId="344"/>
            <ac:picMk id="2" creationId="{9C167311-EE36-68E7-1972-D185F6679895}"/>
          </ac:picMkLst>
        </pc:picChg>
      </pc:sldChg>
      <pc:sldChg chg="add del">
        <pc:chgData name="Márovics Gergely Péter" userId="346673cb-4fe2-4bc9-9989-67cfee16853a" providerId="ADAL" clId="{B2BCF1B6-AE8D-8143-9ACF-E6BCD067F21F}" dt="2023-07-18T11:44:07.379" v="317"/>
        <pc:sldMkLst>
          <pc:docMk/>
          <pc:sldMk cId="2223826557" sldId="344"/>
        </pc:sldMkLst>
      </pc:sldChg>
      <pc:sldChg chg="addSp delSp modSp add mod">
        <pc:chgData name="Márovics Gergely Péter" userId="346673cb-4fe2-4bc9-9989-67cfee16853a" providerId="ADAL" clId="{B2BCF1B6-AE8D-8143-9ACF-E6BCD067F21F}" dt="2023-07-18T12:01:50.429" v="493" actId="20577"/>
        <pc:sldMkLst>
          <pc:docMk/>
          <pc:sldMk cId="302237766" sldId="345"/>
        </pc:sldMkLst>
        <pc:spChg chg="mod">
          <ac:chgData name="Márovics Gergely Péter" userId="346673cb-4fe2-4bc9-9989-67cfee16853a" providerId="ADAL" clId="{B2BCF1B6-AE8D-8143-9ACF-E6BCD067F21F}" dt="2023-07-18T12:01:50.429" v="493" actId="20577"/>
          <ac:spMkLst>
            <pc:docMk/>
            <pc:sldMk cId="302237766" sldId="345"/>
            <ac:spMk id="4" creationId="{00000000-0000-0000-0000-000000000000}"/>
          </ac:spMkLst>
        </pc:spChg>
        <pc:spChg chg="del">
          <ac:chgData name="Márovics Gergely Péter" userId="346673cb-4fe2-4bc9-9989-67cfee16853a" providerId="ADAL" clId="{B2BCF1B6-AE8D-8143-9ACF-E6BCD067F21F}" dt="2023-07-18T12:00:11.359" v="473"/>
          <ac:spMkLst>
            <pc:docMk/>
            <pc:sldMk cId="302237766" sldId="345"/>
            <ac:spMk id="5" creationId="{00000000-0000-0000-0000-000000000000}"/>
          </ac:spMkLst>
        </pc:spChg>
        <pc:spChg chg="add del mod">
          <ac:chgData name="Márovics Gergely Péter" userId="346673cb-4fe2-4bc9-9989-67cfee16853a" providerId="ADAL" clId="{B2BCF1B6-AE8D-8143-9ACF-E6BCD067F21F}" dt="2023-07-18T12:00:47.654" v="475"/>
          <ac:spMkLst>
            <pc:docMk/>
            <pc:sldMk cId="302237766" sldId="345"/>
            <ac:spMk id="9" creationId="{0AE16FA7-F391-6CDC-1B3E-A78821983A9A}"/>
          </ac:spMkLst>
        </pc:spChg>
        <pc:spChg chg="add mod">
          <ac:chgData name="Márovics Gergely Péter" userId="346673cb-4fe2-4bc9-9989-67cfee16853a" providerId="ADAL" clId="{B2BCF1B6-AE8D-8143-9ACF-E6BCD067F21F}" dt="2023-07-18T12:01:39.147" v="491" actId="1076"/>
          <ac:spMkLst>
            <pc:docMk/>
            <pc:sldMk cId="302237766" sldId="345"/>
            <ac:spMk id="12" creationId="{07464900-545A-5EEA-2783-E0E0A19687DB}"/>
          </ac:spMkLst>
        </pc:spChg>
        <pc:picChg chg="del">
          <ac:chgData name="Márovics Gergely Péter" userId="346673cb-4fe2-4bc9-9989-67cfee16853a" providerId="ADAL" clId="{B2BCF1B6-AE8D-8143-9ACF-E6BCD067F21F}" dt="2023-07-18T11:58:48.023" v="470" actId="478"/>
          <ac:picMkLst>
            <pc:docMk/>
            <pc:sldMk cId="302237766" sldId="345"/>
            <ac:picMk id="2" creationId="{9C167311-EE36-68E7-1972-D185F6679895}"/>
          </ac:picMkLst>
        </pc:picChg>
        <pc:picChg chg="add del mod">
          <ac:chgData name="Márovics Gergely Péter" userId="346673cb-4fe2-4bc9-9989-67cfee16853a" providerId="ADAL" clId="{B2BCF1B6-AE8D-8143-9ACF-E6BCD067F21F}" dt="2023-07-18T11:59:03.327" v="472" actId="478"/>
          <ac:picMkLst>
            <pc:docMk/>
            <pc:sldMk cId="302237766" sldId="345"/>
            <ac:picMk id="3" creationId="{0D33D17B-67D9-6BA1-B61D-61AD8C89C9A3}"/>
          </ac:picMkLst>
        </pc:picChg>
        <pc:picChg chg="add del mod">
          <ac:chgData name="Márovics Gergely Péter" userId="346673cb-4fe2-4bc9-9989-67cfee16853a" providerId="ADAL" clId="{B2BCF1B6-AE8D-8143-9ACF-E6BCD067F21F}" dt="2023-07-18T12:00:17.495" v="474" actId="478"/>
          <ac:picMkLst>
            <pc:docMk/>
            <pc:sldMk cId="302237766" sldId="345"/>
            <ac:picMk id="7" creationId="{81C6055F-6BF7-90AC-4F8E-829AA53BB202}"/>
          </ac:picMkLst>
        </pc:picChg>
        <pc:picChg chg="add mod">
          <ac:chgData name="Márovics Gergely Péter" userId="346673cb-4fe2-4bc9-9989-67cfee16853a" providerId="ADAL" clId="{B2BCF1B6-AE8D-8143-9ACF-E6BCD067F21F}" dt="2023-07-18T12:01:44.514" v="492" actId="1076"/>
          <ac:picMkLst>
            <pc:docMk/>
            <pc:sldMk cId="302237766" sldId="345"/>
            <ac:picMk id="11" creationId="{4AC7750E-480D-7EEA-A2B8-8309EF0FA958}"/>
          </ac:picMkLst>
        </pc:picChg>
      </pc:sldChg>
      <pc:sldChg chg="add del">
        <pc:chgData name="Márovics Gergely Péter" userId="346673cb-4fe2-4bc9-9989-67cfee16853a" providerId="ADAL" clId="{B2BCF1B6-AE8D-8143-9ACF-E6BCD067F21F}" dt="2023-07-18T11:44:07.379" v="317"/>
        <pc:sldMkLst>
          <pc:docMk/>
          <pc:sldMk cId="2382925167" sldId="345"/>
        </pc:sldMkLst>
      </pc:sldChg>
      <pc:sldChg chg="add del">
        <pc:chgData name="Márovics Gergely Péter" userId="346673cb-4fe2-4bc9-9989-67cfee16853a" providerId="ADAL" clId="{B2BCF1B6-AE8D-8143-9ACF-E6BCD067F21F}" dt="2023-07-18T11:43:53.856" v="315"/>
        <pc:sldMkLst>
          <pc:docMk/>
          <pc:sldMk cId="4270995203" sldId="345"/>
        </pc:sldMkLst>
      </pc:sldChg>
      <pc:sldChg chg="addSp delSp modSp add mod">
        <pc:chgData name="Márovics Gergely Péter" userId="346673cb-4fe2-4bc9-9989-67cfee16853a" providerId="ADAL" clId="{B2BCF1B6-AE8D-8143-9ACF-E6BCD067F21F}" dt="2023-07-18T12:10:24.771" v="510" actId="403"/>
        <pc:sldMkLst>
          <pc:docMk/>
          <pc:sldMk cId="2434035863" sldId="346"/>
        </pc:sldMkLst>
        <pc:spChg chg="add del mod">
          <ac:chgData name="Márovics Gergely Péter" userId="346673cb-4fe2-4bc9-9989-67cfee16853a" providerId="ADAL" clId="{B2BCF1B6-AE8D-8143-9ACF-E6BCD067F21F}" dt="2023-07-18T12:09:35.373" v="499" actId="478"/>
          <ac:spMkLst>
            <pc:docMk/>
            <pc:sldMk cId="2434035863" sldId="346"/>
            <ac:spMk id="3" creationId="{3757CAFC-EAA5-49A2-7320-553CBBD25E27}"/>
          </ac:spMkLst>
        </pc:spChg>
        <pc:spChg chg="add del mod">
          <ac:chgData name="Márovics Gergely Péter" userId="346673cb-4fe2-4bc9-9989-67cfee16853a" providerId="ADAL" clId="{B2BCF1B6-AE8D-8143-9ACF-E6BCD067F21F}" dt="2023-07-18T12:09:54.638" v="504"/>
          <ac:spMkLst>
            <pc:docMk/>
            <pc:sldMk cId="2434035863" sldId="346"/>
            <ac:spMk id="7" creationId="{0118A0E2-F7F7-34A4-C18E-A49E7BDD7B9E}"/>
          </ac:spMkLst>
        </pc:spChg>
        <pc:spChg chg="add del mod">
          <ac:chgData name="Márovics Gergely Péter" userId="346673cb-4fe2-4bc9-9989-67cfee16853a" providerId="ADAL" clId="{B2BCF1B6-AE8D-8143-9ACF-E6BCD067F21F}" dt="2023-07-18T12:09:45.817" v="503"/>
          <ac:spMkLst>
            <pc:docMk/>
            <pc:sldMk cId="2434035863" sldId="346"/>
            <ac:spMk id="8" creationId="{272D0DAA-AEE5-F318-72CA-5385F5E88232}"/>
          </ac:spMkLst>
        </pc:spChg>
        <pc:spChg chg="del">
          <ac:chgData name="Márovics Gergely Péter" userId="346673cb-4fe2-4bc9-9989-67cfee16853a" providerId="ADAL" clId="{B2BCF1B6-AE8D-8143-9ACF-E6BCD067F21F}" dt="2023-07-18T12:09:41.891" v="500" actId="21"/>
          <ac:spMkLst>
            <pc:docMk/>
            <pc:sldMk cId="2434035863" sldId="346"/>
            <ac:spMk id="12" creationId="{07464900-545A-5EEA-2783-E0E0A19687DB}"/>
          </ac:spMkLst>
        </pc:spChg>
        <pc:spChg chg="add mod">
          <ac:chgData name="Márovics Gergely Péter" userId="346673cb-4fe2-4bc9-9989-67cfee16853a" providerId="ADAL" clId="{B2BCF1B6-AE8D-8143-9ACF-E6BCD067F21F}" dt="2023-07-18T12:10:24.771" v="510" actId="403"/>
          <ac:spMkLst>
            <pc:docMk/>
            <pc:sldMk cId="2434035863" sldId="346"/>
            <ac:spMk id="13" creationId="{F01AF295-DA21-9197-FBB1-951DCDDBA1DC}"/>
          </ac:spMkLst>
        </pc:spChg>
        <pc:picChg chg="add del mod">
          <ac:chgData name="Márovics Gergely Péter" userId="346673cb-4fe2-4bc9-9989-67cfee16853a" providerId="ADAL" clId="{B2BCF1B6-AE8D-8143-9ACF-E6BCD067F21F}" dt="2023-07-18T12:09:29.236" v="498"/>
          <ac:picMkLst>
            <pc:docMk/>
            <pc:sldMk cId="2434035863" sldId="346"/>
            <ac:picMk id="5" creationId="{A146D4DC-8963-0653-42BB-AEE578577C48}"/>
          </ac:picMkLst>
        </pc:picChg>
        <pc:picChg chg="add mod">
          <ac:chgData name="Márovics Gergely Péter" userId="346673cb-4fe2-4bc9-9989-67cfee16853a" providerId="ADAL" clId="{B2BCF1B6-AE8D-8143-9ACF-E6BCD067F21F}" dt="2023-07-18T12:10:07.521" v="505" actId="1076"/>
          <ac:picMkLst>
            <pc:docMk/>
            <pc:sldMk cId="2434035863" sldId="346"/>
            <ac:picMk id="9" creationId="{7A1CB036-DB4B-E608-7673-0118DA1D51CD}"/>
          </ac:picMkLst>
        </pc:picChg>
        <pc:picChg chg="add del">
          <ac:chgData name="Márovics Gergely Péter" userId="346673cb-4fe2-4bc9-9989-67cfee16853a" providerId="ADAL" clId="{B2BCF1B6-AE8D-8143-9ACF-E6BCD067F21F}" dt="2023-07-18T12:09:42.736" v="501" actId="478"/>
          <ac:picMkLst>
            <pc:docMk/>
            <pc:sldMk cId="2434035863" sldId="346"/>
            <ac:picMk id="11" creationId="{4AC7750E-480D-7EEA-A2B8-8309EF0FA958}"/>
          </ac:picMkLst>
        </pc:picChg>
      </pc:sldChg>
      <pc:sldChg chg="addSp delSp modSp add mod">
        <pc:chgData name="Márovics Gergely Péter" userId="346673cb-4fe2-4bc9-9989-67cfee16853a" providerId="ADAL" clId="{B2BCF1B6-AE8D-8143-9ACF-E6BCD067F21F}" dt="2023-07-18T12:14:23.113" v="547" actId="1076"/>
        <pc:sldMkLst>
          <pc:docMk/>
          <pc:sldMk cId="1065869610" sldId="347"/>
        </pc:sldMkLst>
        <pc:spChg chg="add del mod">
          <ac:chgData name="Márovics Gergely Péter" userId="346673cb-4fe2-4bc9-9989-67cfee16853a" providerId="ADAL" clId="{B2BCF1B6-AE8D-8143-9ACF-E6BCD067F21F}" dt="2023-07-18T12:12:21.113" v="516" actId="478"/>
          <ac:spMkLst>
            <pc:docMk/>
            <pc:sldMk cId="1065869610" sldId="347"/>
            <ac:spMk id="3" creationId="{31FF90A3-D824-811E-D995-48AF3B010593}"/>
          </ac:spMkLst>
        </pc:spChg>
        <pc:spChg chg="add mod">
          <ac:chgData name="Márovics Gergely Péter" userId="346673cb-4fe2-4bc9-9989-67cfee16853a" providerId="ADAL" clId="{B2BCF1B6-AE8D-8143-9ACF-E6BCD067F21F}" dt="2023-07-18T12:13:10.677" v="524"/>
          <ac:spMkLst>
            <pc:docMk/>
            <pc:sldMk cId="1065869610" sldId="347"/>
            <ac:spMk id="7" creationId="{A5F65776-B759-1D4B-1AF1-550CD22006E7}"/>
          </ac:spMkLst>
        </pc:spChg>
        <pc:spChg chg="add mod">
          <ac:chgData name="Márovics Gergely Péter" userId="346673cb-4fe2-4bc9-9989-67cfee16853a" providerId="ADAL" clId="{B2BCF1B6-AE8D-8143-9ACF-E6BCD067F21F}" dt="2023-07-18T12:13:42.768" v="532" actId="404"/>
          <ac:spMkLst>
            <pc:docMk/>
            <pc:sldMk cId="1065869610" sldId="347"/>
            <ac:spMk id="11" creationId="{9C4AD21A-72B5-D83C-EFBD-428131D7ED0C}"/>
          </ac:spMkLst>
        </pc:spChg>
        <pc:spChg chg="add mod">
          <ac:chgData name="Márovics Gergely Péter" userId="346673cb-4fe2-4bc9-9989-67cfee16853a" providerId="ADAL" clId="{B2BCF1B6-AE8D-8143-9ACF-E6BCD067F21F}" dt="2023-07-18T12:14:23.113" v="547" actId="1076"/>
          <ac:spMkLst>
            <pc:docMk/>
            <pc:sldMk cId="1065869610" sldId="347"/>
            <ac:spMk id="12" creationId="{AECDC356-5AF5-BCCB-8006-04BEF17AEF6A}"/>
          </ac:spMkLst>
        </pc:spChg>
        <pc:spChg chg="del">
          <ac:chgData name="Márovics Gergely Péter" userId="346673cb-4fe2-4bc9-9989-67cfee16853a" providerId="ADAL" clId="{B2BCF1B6-AE8D-8143-9ACF-E6BCD067F21F}" dt="2023-07-18T12:12:28.238" v="517" actId="21"/>
          <ac:spMkLst>
            <pc:docMk/>
            <pc:sldMk cId="1065869610" sldId="347"/>
            <ac:spMk id="13" creationId="{F01AF295-DA21-9197-FBB1-951DCDDBA1DC}"/>
          </ac:spMkLst>
        </pc:spChg>
        <pc:picChg chg="add del mod">
          <ac:chgData name="Márovics Gergely Péter" userId="346673cb-4fe2-4bc9-9989-67cfee16853a" providerId="ADAL" clId="{B2BCF1B6-AE8D-8143-9ACF-E6BCD067F21F}" dt="2023-07-18T12:12:18.693" v="515"/>
          <ac:picMkLst>
            <pc:docMk/>
            <pc:sldMk cId="1065869610" sldId="347"/>
            <ac:picMk id="5" creationId="{2D1D7FC6-15F2-E41D-397F-DD6F39D14E9C}"/>
          </ac:picMkLst>
        </pc:picChg>
        <pc:picChg chg="add mod">
          <ac:chgData name="Márovics Gergely Péter" userId="346673cb-4fe2-4bc9-9989-67cfee16853a" providerId="ADAL" clId="{B2BCF1B6-AE8D-8143-9ACF-E6BCD067F21F}" dt="2023-07-18T12:12:48.167" v="522" actId="1076"/>
          <ac:picMkLst>
            <pc:docMk/>
            <pc:sldMk cId="1065869610" sldId="347"/>
            <ac:picMk id="8" creationId="{0C9F26EE-0B10-7AF0-C83E-79B0AEAC38E1}"/>
          </ac:picMkLst>
        </pc:picChg>
        <pc:picChg chg="add del">
          <ac:chgData name="Márovics Gergely Péter" userId="346673cb-4fe2-4bc9-9989-67cfee16853a" providerId="ADAL" clId="{B2BCF1B6-AE8D-8143-9ACF-E6BCD067F21F}" dt="2023-07-18T12:12:29.111" v="518" actId="478"/>
          <ac:picMkLst>
            <pc:docMk/>
            <pc:sldMk cId="1065869610" sldId="347"/>
            <ac:picMk id="9" creationId="{7A1CB036-DB4B-E608-7673-0118DA1D51CD}"/>
          </ac:picMkLst>
        </pc:picChg>
      </pc:sldChg>
      <pc:sldChg chg="addSp delSp modSp add mod ord">
        <pc:chgData name="Márovics Gergely Péter" userId="346673cb-4fe2-4bc9-9989-67cfee16853a" providerId="ADAL" clId="{B2BCF1B6-AE8D-8143-9ACF-E6BCD067F21F}" dt="2023-07-18T12:20:07.273" v="597" actId="20578"/>
        <pc:sldMkLst>
          <pc:docMk/>
          <pc:sldMk cId="1459461852" sldId="348"/>
        </pc:sldMkLst>
        <pc:spChg chg="mod">
          <ac:chgData name="Márovics Gergely Péter" userId="346673cb-4fe2-4bc9-9989-67cfee16853a" providerId="ADAL" clId="{B2BCF1B6-AE8D-8143-9ACF-E6BCD067F21F}" dt="2023-07-18T12:15:45.631" v="557" actId="790"/>
          <ac:spMkLst>
            <pc:docMk/>
            <pc:sldMk cId="1459461852" sldId="348"/>
            <ac:spMk id="4" creationId="{00000000-0000-0000-0000-000000000000}"/>
          </ac:spMkLst>
        </pc:spChg>
        <pc:spChg chg="add mod">
          <ac:chgData name="Márovics Gergely Péter" userId="346673cb-4fe2-4bc9-9989-67cfee16853a" providerId="ADAL" clId="{B2BCF1B6-AE8D-8143-9ACF-E6BCD067F21F}" dt="2023-07-18T12:16:56.363" v="571" actId="20577"/>
          <ac:spMkLst>
            <pc:docMk/>
            <pc:sldMk cId="1459461852" sldId="348"/>
            <ac:spMk id="5" creationId="{90517D53-C398-494F-0651-4E0ECC7E8964}"/>
          </ac:spMkLst>
        </pc:spChg>
        <pc:spChg chg="add del">
          <ac:chgData name="Márovics Gergely Péter" userId="346673cb-4fe2-4bc9-9989-67cfee16853a" providerId="ADAL" clId="{B2BCF1B6-AE8D-8143-9ACF-E6BCD067F21F}" dt="2023-07-18T12:16:02.280" v="561"/>
          <ac:spMkLst>
            <pc:docMk/>
            <pc:sldMk cId="1459461852" sldId="348"/>
            <ac:spMk id="7" creationId="{A5F65776-B759-1D4B-1AF1-550CD22006E7}"/>
          </ac:spMkLst>
        </pc:spChg>
        <pc:spChg chg="del">
          <ac:chgData name="Márovics Gergely Péter" userId="346673cb-4fe2-4bc9-9989-67cfee16853a" providerId="ADAL" clId="{B2BCF1B6-AE8D-8143-9ACF-E6BCD067F21F}" dt="2023-07-18T12:14:55.456" v="549" actId="478"/>
          <ac:spMkLst>
            <pc:docMk/>
            <pc:sldMk cId="1459461852" sldId="348"/>
            <ac:spMk id="11" creationId="{9C4AD21A-72B5-D83C-EFBD-428131D7ED0C}"/>
          </ac:spMkLst>
        </pc:spChg>
        <pc:spChg chg="del">
          <ac:chgData name="Márovics Gergely Péter" userId="346673cb-4fe2-4bc9-9989-67cfee16853a" providerId="ADAL" clId="{B2BCF1B6-AE8D-8143-9ACF-E6BCD067F21F}" dt="2023-07-18T12:14:58.221" v="550" actId="478"/>
          <ac:spMkLst>
            <pc:docMk/>
            <pc:sldMk cId="1459461852" sldId="348"/>
            <ac:spMk id="12" creationId="{AECDC356-5AF5-BCCB-8006-04BEF17AEF6A}"/>
          </ac:spMkLst>
        </pc:spChg>
        <pc:picChg chg="add del mod">
          <ac:chgData name="Márovics Gergely Péter" userId="346673cb-4fe2-4bc9-9989-67cfee16853a" providerId="ADAL" clId="{B2BCF1B6-AE8D-8143-9ACF-E6BCD067F21F}" dt="2023-07-18T12:15:24.981" v="554" actId="478"/>
          <ac:picMkLst>
            <pc:docMk/>
            <pc:sldMk cId="1459461852" sldId="348"/>
            <ac:picMk id="2" creationId="{648F7372-E7B8-9255-8794-A780226A80E3}"/>
          </ac:picMkLst>
        </pc:picChg>
        <pc:picChg chg="add del mod">
          <ac:chgData name="Márovics Gergely Péter" userId="346673cb-4fe2-4bc9-9989-67cfee16853a" providerId="ADAL" clId="{B2BCF1B6-AE8D-8143-9ACF-E6BCD067F21F}" dt="2023-07-18T12:16:02.280" v="561"/>
          <ac:picMkLst>
            <pc:docMk/>
            <pc:sldMk cId="1459461852" sldId="348"/>
            <ac:picMk id="3" creationId="{3FC746E6-A59A-A035-0160-BA10A83B055A}"/>
          </ac:picMkLst>
        </pc:picChg>
        <pc:picChg chg="add mod">
          <ac:chgData name="Márovics Gergely Péter" userId="346673cb-4fe2-4bc9-9989-67cfee16853a" providerId="ADAL" clId="{B2BCF1B6-AE8D-8143-9ACF-E6BCD067F21F}" dt="2023-07-18T12:16:33.913" v="565" actId="1076"/>
          <ac:picMkLst>
            <pc:docMk/>
            <pc:sldMk cId="1459461852" sldId="348"/>
            <ac:picMk id="6" creationId="{4677CABF-A043-B74F-1572-9AB219FDE625}"/>
          </ac:picMkLst>
        </pc:picChg>
        <pc:picChg chg="del">
          <ac:chgData name="Márovics Gergely Péter" userId="346673cb-4fe2-4bc9-9989-67cfee16853a" providerId="ADAL" clId="{B2BCF1B6-AE8D-8143-9ACF-E6BCD067F21F}" dt="2023-07-18T12:14:59.611" v="551" actId="478"/>
          <ac:picMkLst>
            <pc:docMk/>
            <pc:sldMk cId="1459461852" sldId="348"/>
            <ac:picMk id="8" creationId="{0C9F26EE-0B10-7AF0-C83E-79B0AEAC38E1}"/>
          </ac:picMkLst>
        </pc:picChg>
      </pc:sldChg>
      <pc:sldChg chg="addSp delSp modSp add mod">
        <pc:chgData name="Márovics Gergely Péter" userId="346673cb-4fe2-4bc9-9989-67cfee16853a" providerId="ADAL" clId="{B2BCF1B6-AE8D-8143-9ACF-E6BCD067F21F}" dt="2023-07-18T12:20:15.079" v="598" actId="20577"/>
        <pc:sldMkLst>
          <pc:docMk/>
          <pc:sldMk cId="3016917027" sldId="349"/>
        </pc:sldMkLst>
        <pc:spChg chg="mod">
          <ac:chgData name="Márovics Gergely Péter" userId="346673cb-4fe2-4bc9-9989-67cfee16853a" providerId="ADAL" clId="{B2BCF1B6-AE8D-8143-9ACF-E6BCD067F21F}" dt="2023-07-18T12:20:15.079" v="598" actId="20577"/>
          <ac:spMkLst>
            <pc:docMk/>
            <pc:sldMk cId="3016917027" sldId="349"/>
            <ac:spMk id="4" creationId="{00000000-0000-0000-0000-000000000000}"/>
          </ac:spMkLst>
        </pc:spChg>
        <pc:spChg chg="mod">
          <ac:chgData name="Márovics Gergely Péter" userId="346673cb-4fe2-4bc9-9989-67cfee16853a" providerId="ADAL" clId="{B2BCF1B6-AE8D-8143-9ACF-E6BCD067F21F}" dt="2023-07-18T12:19:52.906" v="596" actId="1076"/>
          <ac:spMkLst>
            <pc:docMk/>
            <pc:sldMk cId="3016917027" sldId="349"/>
            <ac:spMk id="5" creationId="{90517D53-C398-494F-0651-4E0ECC7E8964}"/>
          </ac:spMkLst>
        </pc:spChg>
        <pc:picChg chg="add mod">
          <ac:chgData name="Márovics Gergely Péter" userId="346673cb-4fe2-4bc9-9989-67cfee16853a" providerId="ADAL" clId="{B2BCF1B6-AE8D-8143-9ACF-E6BCD067F21F}" dt="2023-07-18T12:19:25.575" v="594" actId="14100"/>
          <ac:picMkLst>
            <pc:docMk/>
            <pc:sldMk cId="3016917027" sldId="349"/>
            <ac:picMk id="2" creationId="{37291BAF-D31F-0C70-E13C-039A8B287F0E}"/>
          </ac:picMkLst>
        </pc:picChg>
        <pc:picChg chg="del">
          <ac:chgData name="Márovics Gergely Péter" userId="346673cb-4fe2-4bc9-9989-67cfee16853a" providerId="ADAL" clId="{B2BCF1B6-AE8D-8143-9ACF-E6BCD067F21F}" dt="2023-07-18T12:17:39.912" v="573" actId="478"/>
          <ac:picMkLst>
            <pc:docMk/>
            <pc:sldMk cId="3016917027" sldId="349"/>
            <ac:picMk id="6" creationId="{4677CABF-A043-B74F-1572-9AB219FDE625}"/>
          </ac:picMkLst>
        </pc:picChg>
      </pc:sldChg>
      <pc:sldChg chg="modSp add modAnim">
        <pc:chgData name="Márovics Gergely Péter" userId="346673cb-4fe2-4bc9-9989-67cfee16853a" providerId="ADAL" clId="{B2BCF1B6-AE8D-8143-9ACF-E6BCD067F21F}" dt="2023-07-18T12:31:13.014" v="658" actId="20577"/>
        <pc:sldMkLst>
          <pc:docMk/>
          <pc:sldMk cId="1379359091" sldId="350"/>
        </pc:sldMkLst>
        <pc:spChg chg="mod">
          <ac:chgData name="Márovics Gergely Péter" userId="346673cb-4fe2-4bc9-9989-67cfee16853a" providerId="ADAL" clId="{B2BCF1B6-AE8D-8143-9ACF-E6BCD067F21F}" dt="2023-07-18T12:31:13.014" v="658" actId="20577"/>
          <ac:spMkLst>
            <pc:docMk/>
            <pc:sldMk cId="1379359091" sldId="350"/>
            <ac:spMk id="3" creationId="{00000000-0000-0000-0000-000000000000}"/>
          </ac:spMkLst>
        </pc:spChg>
      </pc:sldChg>
      <pc:sldChg chg="addSp delSp modSp add mod modAnim">
        <pc:chgData name="Márovics Gergely Péter" userId="346673cb-4fe2-4bc9-9989-67cfee16853a" providerId="ADAL" clId="{B2BCF1B6-AE8D-8143-9ACF-E6BCD067F21F}" dt="2023-07-18T12:33:33.999" v="669"/>
        <pc:sldMkLst>
          <pc:docMk/>
          <pc:sldMk cId="3710341337" sldId="351"/>
        </pc:sldMkLst>
        <pc:spChg chg="mod">
          <ac:chgData name="Márovics Gergely Péter" userId="346673cb-4fe2-4bc9-9989-67cfee16853a" providerId="ADAL" clId="{B2BCF1B6-AE8D-8143-9ACF-E6BCD067F21F}" dt="2023-07-18T12:32:24.165" v="662" actId="20577"/>
          <ac:spMkLst>
            <pc:docMk/>
            <pc:sldMk cId="3710341337" sldId="351"/>
            <ac:spMk id="3" creationId="{00000000-0000-0000-0000-000000000000}"/>
          </ac:spMkLst>
        </pc:spChg>
        <pc:spChg chg="del">
          <ac:chgData name="Márovics Gergely Péter" userId="346673cb-4fe2-4bc9-9989-67cfee16853a" providerId="ADAL" clId="{B2BCF1B6-AE8D-8143-9ACF-E6BCD067F21F}" dt="2023-07-18T12:32:06.771" v="661" actId="478"/>
          <ac:spMkLst>
            <pc:docMk/>
            <pc:sldMk cId="3710341337" sldId="351"/>
            <ac:spMk id="4" creationId="{00000000-0000-0000-0000-000000000000}"/>
          </ac:spMkLst>
        </pc:spChg>
        <pc:spChg chg="add mod">
          <ac:chgData name="Márovics Gergely Péter" userId="346673cb-4fe2-4bc9-9989-67cfee16853a" providerId="ADAL" clId="{B2BCF1B6-AE8D-8143-9ACF-E6BCD067F21F}" dt="2023-07-18T12:32:46.798" v="666" actId="1076"/>
          <ac:spMkLst>
            <pc:docMk/>
            <pc:sldMk cId="3710341337" sldId="351"/>
            <ac:spMk id="5" creationId="{B2231072-3A7A-CE96-D7CA-D841C4684629}"/>
          </ac:spMkLst>
        </pc:spChg>
        <pc:picChg chg="add mod">
          <ac:chgData name="Márovics Gergely Péter" userId="346673cb-4fe2-4bc9-9989-67cfee16853a" providerId="ADAL" clId="{B2BCF1B6-AE8D-8143-9ACF-E6BCD067F21F}" dt="2023-07-18T12:33:01.702" v="668" actId="1076"/>
          <ac:picMkLst>
            <pc:docMk/>
            <pc:sldMk cId="3710341337" sldId="351"/>
            <ac:picMk id="6" creationId="{773C15EE-FAD0-D70E-2D6B-D9585F9E6D46}"/>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átum hely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A798273-B92B-4BEC-9A57-636665BA5488}" type="datetimeFigureOut">
              <a:rPr lang="de-DE" smtClean="0"/>
              <a:t>17.04.2025</a:t>
            </a:fld>
            <a:endParaRPr lang="de-DE"/>
          </a:p>
        </p:txBody>
      </p:sp>
      <p:sp>
        <p:nvSpPr>
          <p:cNvPr id="4" name="Élőláb hely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Dia számának hely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E046F6-D293-4589-9136-7F5E511A45F8}" type="slidenum">
              <a:rPr lang="de-DE" smtClean="0"/>
              <a:t>‹#›</a:t>
            </a:fld>
            <a:endParaRPr lang="de-DE"/>
          </a:p>
        </p:txBody>
      </p:sp>
    </p:spTree>
    <p:extLst>
      <p:ext uri="{BB962C8B-B14F-4D97-AF65-F5344CB8AC3E}">
        <p14:creationId xmlns:p14="http://schemas.microsoft.com/office/powerpoint/2010/main" val="2445803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D5E948D-F030-7D4E-BDD8-5EED6D157237}" type="datetimeFigureOut">
              <a:rPr lang="en-US" smtClean="0"/>
              <a:t>4/17/2025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BC74396-060F-B34A-A280-C3E67ABBD468}" type="slidenum">
              <a:rPr lang="en-US" smtClean="0"/>
              <a:t>‹#›</a:t>
            </a:fld>
            <a:endParaRPr lang="en-US"/>
          </a:p>
        </p:txBody>
      </p:sp>
    </p:spTree>
    <p:extLst>
      <p:ext uri="{BB962C8B-B14F-4D97-AF65-F5344CB8AC3E}">
        <p14:creationId xmlns:p14="http://schemas.microsoft.com/office/powerpoint/2010/main" val="863633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hu"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hu"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hu" sz="1200">
                  <a:solidFill>
                    <a:srgbClr val="333333"/>
                  </a:solidFill>
                  <a:latin typeface="+mn-lt"/>
                </a:rPr>
                <a:t>This learning material © 2023-2024 by CLIMATEMED project (</a:t>
              </a:r>
              <a:r>
                <a:rPr lang="hu" sz="1200">
                  <a:solidFill>
                    <a:srgbClr val="333333"/>
                  </a:solidFill>
                  <a:latin typeface="+mn-lt"/>
                  <a:hlinkClick r:id="rId4"/>
                </a:rPr>
                <a:t>www.climatemed.eu</a:t>
              </a:r>
              <a:r>
                <a:rPr lang="hu" sz="1200">
                  <a:solidFill>
                    <a:srgbClr val="333333"/>
                  </a:solidFill>
                  <a:latin typeface="+mn-lt"/>
                </a:rPr>
                <a:t>) is licensed under CC BY 4.0.</a:t>
              </a:r>
              <a:endParaRPr lang="hu-HU" sz="1200" dirty="0">
                <a:solidFill>
                  <a:srgbClr val="333333"/>
                </a:solidFill>
                <a:latin typeface="+mn-lt"/>
              </a:endParaRPr>
            </a:p>
            <a:p>
              <a:pPr rtl="0"/>
              <a:r>
                <a:rPr lang="hu" sz="1200">
                  <a:solidFill>
                    <a:srgbClr val="333333"/>
                  </a:solidFill>
                  <a:latin typeface="+mn-lt"/>
                </a:rPr>
                <a:t>To view a copy of this license, visit </a:t>
              </a:r>
              <a:r>
                <a:rPr lang="hu" sz="1200">
                  <a:solidFill>
                    <a:srgbClr val="333333"/>
                  </a:solidFill>
                  <a:latin typeface="+mn-lt"/>
                  <a:hlinkClick r:id="rId5"/>
                </a:rPr>
                <a:t>https://creativecommons.org/licenses/by/4.0/</a:t>
              </a:r>
              <a:r>
                <a:rPr lang="hu"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Függőleges szöveg helye 2"/>
          <p:cNvSpPr>
            <a:spLocks noGrp="1"/>
          </p:cNvSpPr>
          <p:nvPr>
            <p:ph type="body" orient="vert" idx="1"/>
          </p:nvPr>
        </p:nvSpPr>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b="1">
                <a:solidFill>
                  <a:schemeClr val="tx1"/>
                </a:solidFill>
              </a:defRPr>
            </a:lvl1pPr>
          </a:lstStyle>
          <a:p>
            <a:pPr rtl="0"/>
            <a:r>
              <a:rPr lang="hu" dirty="0"/>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spcAft>
                <a:spcPts val="1000"/>
              </a:spcAft>
              <a:defRPr sz="2200" baseline="0">
                <a:solidFill>
                  <a:schemeClr val="tx1"/>
                </a:solidFill>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hu" noProof="0" dirty="0"/>
              <a:t>Main text (First level)</a:t>
            </a:r>
          </a:p>
          <a:p>
            <a:pPr lvl="1" rtl="0"/>
            <a:r>
              <a:rPr lang="hu" noProof="0" dirty="0"/>
              <a:t>Second level</a:t>
            </a:r>
          </a:p>
          <a:p>
            <a:pPr lvl="2" rtl="0"/>
            <a:r>
              <a:rPr lang="hu" noProof="0" dirty="0"/>
              <a:t>Third level</a:t>
            </a:r>
          </a:p>
          <a:p>
            <a:pPr lvl="3" rtl="0"/>
            <a:r>
              <a:rPr lang="hu"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hu"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hu"/>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hu"/>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hu"/>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hu"/>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2025. 04. 17.</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90659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p:txBody>
          <a:bodyPr rtlCol="0">
            <a:normAutofit fontScale="90000"/>
          </a:bodyPr>
          <a:lstStyle/>
          <a:p>
            <a:pPr rtl="0"/>
            <a:r>
              <a:rPr lang="hu" dirty="0"/>
              <a:t>Klímaváltozás és hőstressz nephropathia</a:t>
            </a:r>
          </a:p>
        </p:txBody>
      </p:sp>
      <p:pic>
        <p:nvPicPr>
          <p:cNvPr id="2" name="Kép 1">
            <a:extLst>
              <a:ext uri="{FF2B5EF4-FFF2-40B4-BE49-F238E27FC236}">
                <a16:creationId xmlns:a16="http://schemas.microsoft.com/office/drawing/2014/main" id="{9C167311-EE36-68E7-1972-D185F6679895}"/>
              </a:ext>
            </a:extLst>
          </p:cNvPr>
          <p:cNvPicPr>
            <a:picLocks noChangeAspect="1"/>
          </p:cNvPicPr>
          <p:nvPr/>
        </p:nvPicPr>
        <p:blipFill>
          <a:blip r:embed="rId2"/>
          <a:stretch>
            <a:fillRect/>
          </a:stretch>
        </p:blipFill>
        <p:spPr>
          <a:xfrm>
            <a:off x="2434590" y="920630"/>
            <a:ext cx="7623810" cy="5380590"/>
          </a:xfrm>
          <a:prstGeom prst="rect">
            <a:avLst/>
          </a:prstGeom>
        </p:spPr>
      </p:pic>
      <p:sp>
        <p:nvSpPr>
          <p:cNvPr id="3" name="Téglalap 2"/>
          <p:cNvSpPr/>
          <p:nvPr/>
        </p:nvSpPr>
        <p:spPr>
          <a:xfrm>
            <a:off x="192505" y="6054999"/>
            <a:ext cx="3473570" cy="246221"/>
          </a:xfrm>
          <a:prstGeom prst="rect">
            <a:avLst/>
          </a:prstGeom>
        </p:spPr>
        <p:txBody>
          <a:bodyPr wrap="square">
            <a:spAutoFit/>
          </a:bodyPr>
          <a:lstStyle/>
          <a:p>
            <a:r>
              <a:rPr lang="hu" sz="1000" dirty="0" smtClean="0"/>
              <a:t>doi</a:t>
            </a:r>
            <a:r>
              <a:rPr lang="hu" sz="1000" dirty="0"/>
              <a:t>: 10.1186/1472-6947-9-14. </a:t>
            </a:r>
          </a:p>
        </p:txBody>
      </p:sp>
    </p:spTree>
    <p:extLst>
      <p:ext uri="{BB962C8B-B14F-4D97-AF65-F5344CB8AC3E}">
        <p14:creationId xmlns:p14="http://schemas.microsoft.com/office/powerpoint/2010/main" val="1442942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Tartalom helye 10" descr="A képen szöveg, sor, Diagram, Betűtípus látható&#10;&#10;Automatikusan generált leírás">
            <a:extLst>
              <a:ext uri="{FF2B5EF4-FFF2-40B4-BE49-F238E27FC236}">
                <a16:creationId xmlns:a16="http://schemas.microsoft.com/office/drawing/2014/main" id="{4AC7750E-480D-7EEA-A2B8-8309EF0FA95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48425" y="743744"/>
            <a:ext cx="9652980" cy="5561806"/>
          </a:xfrm>
        </p:spPr>
      </p:pic>
      <p:sp>
        <p:nvSpPr>
          <p:cNvPr id="5" name="Téglalap 4"/>
          <p:cNvSpPr/>
          <p:nvPr/>
        </p:nvSpPr>
        <p:spPr>
          <a:xfrm>
            <a:off x="10276785" y="6059329"/>
            <a:ext cx="1915215" cy="246221"/>
          </a:xfrm>
          <a:prstGeom prst="rect">
            <a:avLst/>
          </a:prstGeom>
        </p:spPr>
        <p:txBody>
          <a:bodyPr wrap="square">
            <a:spAutoFit/>
          </a:bodyPr>
          <a:lstStyle/>
          <a:p>
            <a:r>
              <a:rPr lang="hu" sz="1000" dirty="0" smtClean="0"/>
              <a:t>doi</a:t>
            </a:r>
            <a:r>
              <a:rPr lang="hu" sz="1000" dirty="0"/>
              <a:t>: 10.1186/1472-6947-9-14. </a:t>
            </a:r>
          </a:p>
        </p:txBody>
      </p:sp>
      <p:sp>
        <p:nvSpPr>
          <p:cNvPr id="6" name="Cím 3"/>
          <p:cNvSpPr>
            <a:spLocks noGrp="1"/>
          </p:cNvSpPr>
          <p:nvPr>
            <p:ph type="title"/>
          </p:nvPr>
        </p:nvSpPr>
        <p:spPr>
          <a:xfrm>
            <a:off x="192505" y="153009"/>
            <a:ext cx="11896826" cy="549635"/>
          </a:xfrm>
        </p:spPr>
        <p:txBody>
          <a:bodyPr rtlCol="0">
            <a:normAutofit fontScale="90000"/>
          </a:bodyPr>
          <a:lstStyle/>
          <a:p>
            <a:pPr rtl="0"/>
            <a:r>
              <a:rPr lang="hu" dirty="0"/>
              <a:t>Klímaváltozás és hőstressz nephropathia</a:t>
            </a:r>
          </a:p>
        </p:txBody>
      </p:sp>
    </p:spTree>
    <p:extLst>
      <p:ext uri="{BB962C8B-B14F-4D97-AF65-F5344CB8AC3E}">
        <p14:creationId xmlns:p14="http://schemas.microsoft.com/office/powerpoint/2010/main" val="302237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p:txBody>
          <a:bodyPr rtlCol="0">
            <a:normAutofit fontScale="90000"/>
          </a:bodyPr>
          <a:lstStyle/>
          <a:p>
            <a:pPr rtl="0"/>
            <a:endParaRPr lang="en-US" dirty="0"/>
          </a:p>
        </p:txBody>
      </p:sp>
      <p:sp>
        <p:nvSpPr>
          <p:cNvPr id="7" name="Tartalom helye 6">
            <a:extLst>
              <a:ext uri="{FF2B5EF4-FFF2-40B4-BE49-F238E27FC236}">
                <a16:creationId xmlns:a16="http://schemas.microsoft.com/office/drawing/2014/main" id="{A5F65776-B759-1D4B-1AF1-550CD22006E7}"/>
              </a:ext>
            </a:extLst>
          </p:cNvPr>
          <p:cNvSpPr>
            <a:spLocks noGrp="1"/>
          </p:cNvSpPr>
          <p:nvPr>
            <p:ph idx="1"/>
          </p:nvPr>
        </p:nvSpPr>
        <p:spPr/>
        <p:txBody>
          <a:bodyPr rtlCol="0"/>
          <a:lstStyle/>
          <a:p>
            <a:pPr rtl="0"/>
            <a:endParaRPr lang="en-US" dirty="0"/>
          </a:p>
        </p:txBody>
      </p:sp>
      <p:pic>
        <p:nvPicPr>
          <p:cNvPr id="8" name="Kép 7">
            <a:extLst>
              <a:ext uri="{FF2B5EF4-FFF2-40B4-BE49-F238E27FC236}">
                <a16:creationId xmlns:a16="http://schemas.microsoft.com/office/drawing/2014/main" id="{0C9F26EE-0B10-7AF0-C83E-79B0AEAC38E1}"/>
              </a:ext>
            </a:extLst>
          </p:cNvPr>
          <p:cNvPicPr>
            <a:picLocks noChangeAspect="1"/>
          </p:cNvPicPr>
          <p:nvPr/>
        </p:nvPicPr>
        <p:blipFill>
          <a:blip r:embed="rId2"/>
          <a:stretch>
            <a:fillRect/>
          </a:stretch>
        </p:blipFill>
        <p:spPr>
          <a:xfrm>
            <a:off x="192505" y="35021"/>
            <a:ext cx="7869578" cy="6270651"/>
          </a:xfrm>
          <a:prstGeom prst="rect">
            <a:avLst/>
          </a:prstGeom>
        </p:spPr>
      </p:pic>
      <p:sp>
        <p:nvSpPr>
          <p:cNvPr id="11" name="Szövegdoboz 10">
            <a:extLst>
              <a:ext uri="{FF2B5EF4-FFF2-40B4-BE49-F238E27FC236}">
                <a16:creationId xmlns:a16="http://schemas.microsoft.com/office/drawing/2014/main" id="{9C4AD21A-72B5-D83C-EFBD-428131D7ED0C}"/>
              </a:ext>
            </a:extLst>
          </p:cNvPr>
          <p:cNvSpPr txBox="1"/>
          <p:nvPr/>
        </p:nvSpPr>
        <p:spPr>
          <a:xfrm>
            <a:off x="8062082" y="934775"/>
            <a:ext cx="4027247" cy="2187650"/>
          </a:xfrm>
          <a:prstGeom prst="rect">
            <a:avLst/>
          </a:prstGeom>
          <a:noFill/>
        </p:spPr>
        <p:txBody>
          <a:bodyPr wrap="square" rtlCol="0">
            <a:spAutoFit/>
          </a:bodyPr>
          <a:lstStyle/>
          <a:p>
            <a:pPr>
              <a:lnSpc>
                <a:spcPct val="120000"/>
              </a:lnSpc>
            </a:pPr>
            <a:r>
              <a:rPr lang="hu-HU" sz="2300" b="1" dirty="0"/>
              <a:t>Az időskorral járó élettani változások, amelyek </a:t>
            </a:r>
            <a:r>
              <a:rPr lang="hu-HU" sz="2300" b="1" dirty="0" smtClean="0"/>
              <a:t>felerősítik </a:t>
            </a:r>
            <a:r>
              <a:rPr lang="hu-HU" sz="2300" b="1" dirty="0"/>
              <a:t>az éghajlatváltozás </a:t>
            </a:r>
            <a:r>
              <a:rPr lang="hu-HU" sz="2300" b="1" dirty="0" smtClean="0"/>
              <a:t>okozta egészségkockázatoknak való kitettséget</a:t>
            </a:r>
            <a:endParaRPr lang="hu-HU" sz="2300" b="1" dirty="0"/>
          </a:p>
        </p:txBody>
      </p:sp>
      <p:sp>
        <p:nvSpPr>
          <p:cNvPr id="12" name="Szövegdoboz 11">
            <a:extLst>
              <a:ext uri="{FF2B5EF4-FFF2-40B4-BE49-F238E27FC236}">
                <a16:creationId xmlns:a16="http://schemas.microsoft.com/office/drawing/2014/main" id="{AECDC356-5AF5-BCCB-8006-04BEF17AEF6A}"/>
              </a:ext>
            </a:extLst>
          </p:cNvPr>
          <p:cNvSpPr txBox="1"/>
          <p:nvPr/>
        </p:nvSpPr>
        <p:spPr>
          <a:xfrm>
            <a:off x="10027617" y="6059451"/>
            <a:ext cx="2061712" cy="246221"/>
          </a:xfrm>
          <a:prstGeom prst="rect">
            <a:avLst/>
          </a:prstGeom>
          <a:noFill/>
        </p:spPr>
        <p:txBody>
          <a:bodyPr wrap="square" rtlCol="0">
            <a:spAutoFit/>
          </a:bodyPr>
          <a:lstStyle/>
          <a:p>
            <a:pPr rtl="0"/>
            <a:r>
              <a:rPr lang="hu" sz="1000" dirty="0" smtClean="0"/>
              <a:t>doi</a:t>
            </a:r>
            <a:r>
              <a:rPr lang="hu" sz="1000" dirty="0"/>
              <a:t>: 10.1007/s11886-022-01693-6. </a:t>
            </a:r>
            <a:endParaRPr lang="hu-HU" sz="1000" dirty="0"/>
          </a:p>
        </p:txBody>
      </p:sp>
    </p:spTree>
    <p:extLst>
      <p:ext uri="{BB962C8B-B14F-4D97-AF65-F5344CB8AC3E}">
        <p14:creationId xmlns:p14="http://schemas.microsoft.com/office/powerpoint/2010/main" val="1065869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192505" y="153009"/>
            <a:ext cx="11896826" cy="942546"/>
          </a:xfrm>
        </p:spPr>
        <p:txBody>
          <a:bodyPr rtlCol="0">
            <a:normAutofit fontScale="90000"/>
          </a:bodyPr>
          <a:lstStyle/>
          <a:p>
            <a:r>
              <a:rPr lang="hu" dirty="0"/>
              <a:t>Vese fiziológiája és patofiziológiája a hőstressz során, valamint </a:t>
            </a:r>
            <a:r>
              <a:rPr lang="hu" dirty="0" smtClean="0"/>
              <a:t>az öregedés módosító hatása</a:t>
            </a:r>
            <a:endParaRPr lang="en-US" dirty="0"/>
          </a:p>
        </p:txBody>
      </p:sp>
      <p:pic>
        <p:nvPicPr>
          <p:cNvPr id="2" name="Kép 1">
            <a:extLst>
              <a:ext uri="{FF2B5EF4-FFF2-40B4-BE49-F238E27FC236}">
                <a16:creationId xmlns:a16="http://schemas.microsoft.com/office/drawing/2014/main" id="{37291BAF-D31F-0C70-E13C-039A8B287F0E}"/>
              </a:ext>
            </a:extLst>
          </p:cNvPr>
          <p:cNvPicPr>
            <a:picLocks noChangeAspect="1"/>
          </p:cNvPicPr>
          <p:nvPr/>
        </p:nvPicPr>
        <p:blipFill rotWithShape="1">
          <a:blip r:embed="rId2"/>
          <a:srcRect t="6500"/>
          <a:stretch/>
        </p:blipFill>
        <p:spPr>
          <a:xfrm>
            <a:off x="192505" y="1276709"/>
            <a:ext cx="11806990" cy="4918606"/>
          </a:xfrm>
          <a:prstGeom prst="rect">
            <a:avLst/>
          </a:prstGeom>
        </p:spPr>
      </p:pic>
      <p:sp>
        <p:nvSpPr>
          <p:cNvPr id="5" name="Téglalap 4">
            <a:extLst>
              <a:ext uri="{FF2B5EF4-FFF2-40B4-BE49-F238E27FC236}">
                <a16:creationId xmlns:a16="http://schemas.microsoft.com/office/drawing/2014/main" id="{90517D53-C398-494F-0651-4E0ECC7E8964}"/>
              </a:ext>
            </a:extLst>
          </p:cNvPr>
          <p:cNvSpPr/>
          <p:nvPr/>
        </p:nvSpPr>
        <p:spPr>
          <a:xfrm>
            <a:off x="9920376" y="6041426"/>
            <a:ext cx="2271623" cy="246221"/>
          </a:xfrm>
          <a:prstGeom prst="rect">
            <a:avLst/>
          </a:prstGeom>
        </p:spPr>
        <p:txBody>
          <a:bodyPr wrap="square" rtlCol="0">
            <a:spAutoFit/>
          </a:bodyPr>
          <a:lstStyle/>
          <a:p>
            <a:pPr rtl="0"/>
            <a:r>
              <a:rPr lang="hu" sz="1000" dirty="0" smtClean="0"/>
              <a:t>doi</a:t>
            </a:r>
            <a:r>
              <a:rPr lang="hu" sz="1000" dirty="0"/>
              <a:t>: 10.1080/23328940.2020.1826841.</a:t>
            </a:r>
          </a:p>
        </p:txBody>
      </p:sp>
    </p:spTree>
    <p:extLst>
      <p:ext uri="{BB962C8B-B14F-4D97-AF65-F5344CB8AC3E}">
        <p14:creationId xmlns:p14="http://schemas.microsoft.com/office/powerpoint/2010/main" val="3016917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dirty="0"/>
              <a:t>Akut vesekárosodás (AKI)</a:t>
            </a:r>
          </a:p>
        </p:txBody>
      </p:sp>
      <p:sp>
        <p:nvSpPr>
          <p:cNvPr id="3" name="Tartalom helye 2"/>
          <p:cNvSpPr>
            <a:spLocks noGrp="1"/>
          </p:cNvSpPr>
          <p:nvPr>
            <p:ph idx="1"/>
          </p:nvPr>
        </p:nvSpPr>
        <p:spPr>
          <a:xfrm>
            <a:off x="192505" y="1052423"/>
            <a:ext cx="11896825" cy="5253249"/>
          </a:xfrm>
        </p:spPr>
        <p:txBody>
          <a:bodyPr rtlCol="0">
            <a:normAutofit fontScale="85000" lnSpcReduction="20000"/>
          </a:bodyPr>
          <a:lstStyle/>
          <a:p>
            <a:r>
              <a:rPr lang="hu-HU" dirty="0" smtClean="0"/>
              <a:t>Az akut vesekárosodás (AKI) a vese működésének hirtelen és jelentős romlása.</a:t>
            </a:r>
          </a:p>
          <a:p>
            <a:pPr>
              <a:spcAft>
                <a:spcPts val="0"/>
              </a:spcAft>
            </a:pPr>
            <a:r>
              <a:rPr lang="hu-HU" dirty="0" smtClean="0"/>
              <a:t>Az AKI változó súlyosságú lehet, és számos különböző </a:t>
            </a:r>
            <a:r>
              <a:rPr lang="hu-HU" dirty="0" err="1" smtClean="0"/>
              <a:t>patofiziológiai</a:t>
            </a:r>
            <a:r>
              <a:rPr lang="hu-HU" dirty="0" smtClean="0"/>
              <a:t> reakciót idézhet elő:</a:t>
            </a:r>
          </a:p>
          <a:p>
            <a:pPr lvl="2" rtl="0">
              <a:lnSpc>
                <a:spcPct val="120000"/>
              </a:lnSpc>
              <a:spcAft>
                <a:spcPts val="500"/>
              </a:spcAft>
            </a:pPr>
            <a:r>
              <a:rPr lang="hu-HU" sz="2200" dirty="0" smtClean="0"/>
              <a:t>csökkent </a:t>
            </a:r>
            <a:r>
              <a:rPr lang="hu-HU" sz="2200" dirty="0" err="1" smtClean="0"/>
              <a:t>glomeruláris</a:t>
            </a:r>
            <a:r>
              <a:rPr lang="hu-HU" sz="2200" dirty="0" smtClean="0"/>
              <a:t> filtrációs sebesség (GFR);</a:t>
            </a:r>
          </a:p>
          <a:p>
            <a:pPr lvl="2" rtl="0">
              <a:lnSpc>
                <a:spcPct val="120000"/>
              </a:lnSpc>
              <a:spcAft>
                <a:spcPts val="500"/>
              </a:spcAft>
            </a:pPr>
            <a:r>
              <a:rPr lang="hu-HU" sz="2200" dirty="0" smtClean="0"/>
              <a:t>a nitrogén anyagcsere termékeinek (kreatinin, karbamid) növekvő koncentrációja;</a:t>
            </a:r>
          </a:p>
          <a:p>
            <a:pPr lvl="2" rtl="0">
              <a:lnSpc>
                <a:spcPct val="120000"/>
              </a:lnSpc>
              <a:spcAft>
                <a:spcPts val="500"/>
              </a:spcAft>
            </a:pPr>
            <a:r>
              <a:rPr lang="hu-HU" sz="2200" dirty="0" smtClean="0"/>
              <a:t>csökkent vizeletkiválasztás. </a:t>
            </a:r>
          </a:p>
          <a:p>
            <a:r>
              <a:rPr lang="hu-HU" dirty="0" smtClean="0"/>
              <a:t>Az AKI kialakulásának okai lehetnek:</a:t>
            </a:r>
          </a:p>
          <a:p>
            <a:pPr lvl="1">
              <a:spcAft>
                <a:spcPts val="0"/>
              </a:spcAft>
            </a:pPr>
            <a:r>
              <a:rPr lang="hu-HU" sz="2200" dirty="0" err="1" smtClean="0"/>
              <a:t>Prerenális</a:t>
            </a:r>
            <a:r>
              <a:rPr lang="hu-HU" sz="2200" dirty="0" smtClean="0"/>
              <a:t>:</a:t>
            </a:r>
          </a:p>
          <a:p>
            <a:pPr lvl="2">
              <a:lnSpc>
                <a:spcPct val="130000"/>
              </a:lnSpc>
            </a:pPr>
            <a:r>
              <a:rPr lang="hu-HU" sz="2200" dirty="0" smtClean="0"/>
              <a:t>A leggyakoribb típus</a:t>
            </a:r>
          </a:p>
          <a:p>
            <a:pPr lvl="2">
              <a:lnSpc>
                <a:spcPct val="130000"/>
              </a:lnSpc>
            </a:pPr>
            <a:r>
              <a:rPr lang="hu-HU" sz="2200" dirty="0" smtClean="0"/>
              <a:t>A vesék </a:t>
            </a:r>
            <a:r>
              <a:rPr lang="hu-HU" sz="2200" dirty="0" err="1" smtClean="0"/>
              <a:t>hipoperfúziójának</a:t>
            </a:r>
            <a:r>
              <a:rPr lang="hu-HU" sz="2200" dirty="0" smtClean="0"/>
              <a:t> eredménye</a:t>
            </a:r>
          </a:p>
          <a:p>
            <a:pPr lvl="2">
              <a:lnSpc>
                <a:spcPct val="130000"/>
              </a:lnSpc>
            </a:pPr>
            <a:r>
              <a:rPr lang="hu-HU" sz="2200" dirty="0" smtClean="0"/>
              <a:t>A </a:t>
            </a:r>
            <a:r>
              <a:rPr lang="hu-HU" sz="2200" dirty="0" err="1" smtClean="0"/>
              <a:t>hipoperfúzió</a:t>
            </a:r>
            <a:r>
              <a:rPr lang="hu-HU" sz="2200" dirty="0" smtClean="0"/>
              <a:t> növeli az RSNA-t, aktiválja a </a:t>
            </a:r>
            <a:r>
              <a:rPr lang="hu-HU" sz="2200" dirty="0" err="1" smtClean="0"/>
              <a:t>renin-angiotenzin-aldoszteron</a:t>
            </a:r>
            <a:r>
              <a:rPr lang="hu-HU" sz="2200" dirty="0" smtClean="0"/>
              <a:t> rendszert és serkenti a </a:t>
            </a:r>
            <a:r>
              <a:rPr lang="hu-HU" sz="2200" dirty="0" err="1" smtClean="0"/>
              <a:t>vazopresszin</a:t>
            </a:r>
            <a:r>
              <a:rPr lang="hu-HU" sz="2200" dirty="0" smtClean="0"/>
              <a:t> felszabadulását</a:t>
            </a:r>
          </a:p>
          <a:p>
            <a:pPr lvl="2">
              <a:lnSpc>
                <a:spcPct val="130000"/>
              </a:lnSpc>
            </a:pPr>
            <a:r>
              <a:rPr lang="hu-HU" sz="2200" dirty="0" smtClean="0"/>
              <a:t>A vese véráramlása és a GFR csökken</a:t>
            </a:r>
          </a:p>
          <a:p>
            <a:pPr lvl="2">
              <a:lnSpc>
                <a:spcPct val="130000"/>
              </a:lnSpc>
            </a:pPr>
            <a:r>
              <a:rPr lang="hu-HU" sz="2200" dirty="0" err="1" smtClean="0"/>
              <a:t>Ischaemiás</a:t>
            </a:r>
            <a:r>
              <a:rPr lang="hu-HU" sz="2200" dirty="0" smtClean="0"/>
              <a:t> környezet jön létre a vese érrendszerében</a:t>
            </a:r>
          </a:p>
          <a:p>
            <a:pPr rtl="0"/>
            <a:endParaRPr lang="en-US" dirty="0"/>
          </a:p>
          <a:p>
            <a:pPr rtl="0"/>
            <a:endParaRPr lang="en-US" dirty="0"/>
          </a:p>
        </p:txBody>
      </p:sp>
    </p:spTree>
    <p:extLst>
      <p:ext uri="{BB962C8B-B14F-4D97-AF65-F5344CB8AC3E}">
        <p14:creationId xmlns:p14="http://schemas.microsoft.com/office/powerpoint/2010/main" val="2580719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Akut vesekárosodás (AKI)</a:t>
            </a:r>
          </a:p>
        </p:txBody>
      </p:sp>
      <p:sp>
        <p:nvSpPr>
          <p:cNvPr id="3" name="Tartalom helye 2"/>
          <p:cNvSpPr>
            <a:spLocks noGrp="1"/>
          </p:cNvSpPr>
          <p:nvPr>
            <p:ph idx="1"/>
          </p:nvPr>
        </p:nvSpPr>
        <p:spPr>
          <a:xfrm>
            <a:off x="192504" y="879894"/>
            <a:ext cx="11694683" cy="5598544"/>
          </a:xfrm>
        </p:spPr>
        <p:txBody>
          <a:bodyPr rtlCol="0">
            <a:normAutofit fontScale="92500" lnSpcReduction="10000"/>
          </a:bodyPr>
          <a:lstStyle/>
          <a:p>
            <a:r>
              <a:rPr lang="hu-HU" dirty="0" smtClean="0"/>
              <a:t>Az AKI kialakulásának okai lehetnek:</a:t>
            </a:r>
          </a:p>
          <a:p>
            <a:pPr lvl="1" rtl="0">
              <a:spcAft>
                <a:spcPts val="0"/>
              </a:spcAft>
            </a:pPr>
            <a:r>
              <a:rPr lang="hu-HU" sz="2200" dirty="0" smtClean="0"/>
              <a:t>Belső:</a:t>
            </a:r>
          </a:p>
          <a:p>
            <a:pPr lvl="2" rtl="0"/>
            <a:r>
              <a:rPr lang="hu-HU" sz="2200" dirty="0" smtClean="0"/>
              <a:t>Leggyakrabban </a:t>
            </a:r>
            <a:r>
              <a:rPr lang="hu-HU" sz="2200" dirty="0" err="1" smtClean="0"/>
              <a:t>ischaemia</a:t>
            </a:r>
            <a:r>
              <a:rPr lang="hu-HU" sz="2200" dirty="0" smtClean="0"/>
              <a:t> vagy szepszis okozza</a:t>
            </a:r>
          </a:p>
          <a:p>
            <a:pPr lvl="2" rtl="0"/>
            <a:r>
              <a:rPr lang="hu-HU" sz="2200" dirty="0" smtClean="0"/>
              <a:t>Elsődleges hámsejtkárosodás, amely leggyakrabban a </a:t>
            </a:r>
            <a:r>
              <a:rPr lang="hu-HU" sz="2200" dirty="0" err="1" smtClean="0"/>
              <a:t>proximális</a:t>
            </a:r>
            <a:r>
              <a:rPr lang="hu-HU" sz="2200" dirty="0" smtClean="0"/>
              <a:t> </a:t>
            </a:r>
            <a:r>
              <a:rPr lang="hu-HU" sz="2200" dirty="0" err="1" smtClean="0"/>
              <a:t>tubulusban</a:t>
            </a:r>
            <a:r>
              <a:rPr lang="hu-HU" sz="2200" dirty="0" smtClean="0"/>
              <a:t> fordul elő</a:t>
            </a:r>
          </a:p>
          <a:p>
            <a:pPr lvl="2" rtl="0"/>
            <a:r>
              <a:rPr lang="hu-HU" sz="2200" dirty="0" smtClean="0"/>
              <a:t>Az S3 szegmens különösen érzékeny az </a:t>
            </a:r>
            <a:r>
              <a:rPr lang="hu-HU" sz="2200" dirty="0" err="1" smtClean="0"/>
              <a:t>ischaemiás</a:t>
            </a:r>
            <a:r>
              <a:rPr lang="hu-HU" sz="2200" dirty="0" smtClean="0"/>
              <a:t> sérülésekre</a:t>
            </a:r>
          </a:p>
          <a:p>
            <a:pPr lvl="1" rtl="0">
              <a:spcAft>
                <a:spcPts val="0"/>
              </a:spcAft>
            </a:pPr>
            <a:r>
              <a:rPr lang="hu-HU" sz="2200" dirty="0" err="1" smtClean="0"/>
              <a:t>Postrenális</a:t>
            </a:r>
            <a:r>
              <a:rPr lang="hu-HU" sz="2200" dirty="0" smtClean="0"/>
              <a:t> (</a:t>
            </a:r>
            <a:r>
              <a:rPr lang="hu-HU" sz="2200" dirty="0" err="1" smtClean="0"/>
              <a:t>obstruktív</a:t>
            </a:r>
            <a:r>
              <a:rPr lang="hu-HU" sz="2200" dirty="0" smtClean="0"/>
              <a:t>):</a:t>
            </a:r>
          </a:p>
          <a:p>
            <a:pPr lvl="2" rtl="0"/>
            <a:r>
              <a:rPr lang="hu-HU" sz="2200" dirty="0" smtClean="0"/>
              <a:t>A legkevésbé gyakori típus</a:t>
            </a:r>
          </a:p>
          <a:p>
            <a:pPr lvl="2" rtl="0"/>
            <a:r>
              <a:rPr lang="hu-HU" sz="2200" dirty="0" smtClean="0"/>
              <a:t>Az </a:t>
            </a:r>
            <a:r>
              <a:rPr lang="hu-HU" sz="2200" dirty="0" err="1" smtClean="0"/>
              <a:t>ureterek</a:t>
            </a:r>
            <a:r>
              <a:rPr lang="hu-HU" sz="2200" dirty="0" smtClean="0"/>
              <a:t>, a húgyhólyag kimenete vagy a húgycső elzáródása miatt fordul elő</a:t>
            </a:r>
          </a:p>
          <a:p>
            <a:r>
              <a:rPr lang="hu-HU" sz="2400" dirty="0" smtClean="0"/>
              <a:t>Kapcsolat a hőmérséklet és az AKI között</a:t>
            </a:r>
          </a:p>
          <a:p>
            <a:pPr lvl="1" algn="just">
              <a:lnSpc>
                <a:spcPct val="120000"/>
              </a:lnSpc>
            </a:pPr>
            <a:r>
              <a:rPr lang="hu-HU" sz="2200" dirty="0" smtClean="0"/>
              <a:t>A kutatási eredmények arra utalnak, hogy a napi hőmérséklet 1°C-os emelkedése összefüggést mutatott az akut vesekárosodás (AKI) előfordulásának növekedésével (IRR 1,037, 95% CI: 1.026-1.048).</a:t>
            </a:r>
          </a:p>
          <a:p>
            <a:pPr lvl="1" algn="just">
              <a:lnSpc>
                <a:spcPct val="120000"/>
              </a:lnSpc>
            </a:pPr>
            <a:r>
              <a:rPr lang="hu-HU" sz="2200" dirty="0" smtClean="0"/>
              <a:t>A sürgősségi osztályokon megfigyelt betegforgalom magasabb volt a hőhullámos napokon az AKI esetében, mint a normál hőmérsékletű napokon (IRR 1,416, 95% CI: 1,258-1,594). Ezen túlmenően az AKI-</a:t>
            </a:r>
            <a:r>
              <a:rPr lang="hu-HU" sz="2200" dirty="0" err="1" smtClean="0"/>
              <a:t>val</a:t>
            </a:r>
            <a:r>
              <a:rPr lang="hu-HU" sz="2200" dirty="0" smtClean="0"/>
              <a:t> összefüggő kórházi felvételek száma is emelkedett (IRR 1,335, 95% CI 1,204-1,480).</a:t>
            </a:r>
          </a:p>
          <a:p>
            <a:pPr marL="0" indent="0">
              <a:buNone/>
            </a:pPr>
            <a:endParaRPr lang="hu-HU" sz="2400" dirty="0" smtClean="0"/>
          </a:p>
        </p:txBody>
      </p:sp>
      <p:sp>
        <p:nvSpPr>
          <p:cNvPr id="4" name="Téglalap 3"/>
          <p:cNvSpPr/>
          <p:nvPr/>
        </p:nvSpPr>
        <p:spPr>
          <a:xfrm>
            <a:off x="10187796" y="6111207"/>
            <a:ext cx="2018565" cy="246221"/>
          </a:xfrm>
          <a:prstGeom prst="rect">
            <a:avLst/>
          </a:prstGeom>
        </p:spPr>
        <p:txBody>
          <a:bodyPr wrap="square">
            <a:spAutoFit/>
          </a:bodyPr>
          <a:lstStyle/>
          <a:p>
            <a:pPr algn="r"/>
            <a:r>
              <a:rPr lang="hu-HU" sz="1000" dirty="0" err="1"/>
              <a:t>doi</a:t>
            </a:r>
            <a:r>
              <a:rPr lang="hu-HU" sz="1000" dirty="0"/>
              <a:t>: 10.1186/s12940-017-0331-4. </a:t>
            </a:r>
            <a:endParaRPr lang="de-DE" sz="1000" dirty="0"/>
          </a:p>
        </p:txBody>
      </p:sp>
    </p:spTree>
    <p:extLst>
      <p:ext uri="{BB962C8B-B14F-4D97-AF65-F5344CB8AC3E}">
        <p14:creationId xmlns:p14="http://schemas.microsoft.com/office/powerpoint/2010/main" val="348997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Akut vesekárosodás (AKI)</a:t>
            </a:r>
          </a:p>
        </p:txBody>
      </p:sp>
      <p:sp>
        <p:nvSpPr>
          <p:cNvPr id="3" name="Tartalom helye 2"/>
          <p:cNvSpPr>
            <a:spLocks noGrp="1"/>
          </p:cNvSpPr>
          <p:nvPr>
            <p:ph idx="1"/>
          </p:nvPr>
        </p:nvSpPr>
        <p:spPr>
          <a:xfrm>
            <a:off x="192505" y="1328468"/>
            <a:ext cx="11573925" cy="4977204"/>
          </a:xfrm>
        </p:spPr>
        <p:txBody>
          <a:bodyPr rtlCol="0">
            <a:noAutofit/>
          </a:bodyPr>
          <a:lstStyle/>
          <a:p>
            <a:pPr marL="0" indent="0" rtl="0">
              <a:buNone/>
            </a:pPr>
            <a:r>
              <a:rPr lang="hu-HU" sz="2000" dirty="0" smtClean="0"/>
              <a:t>Kapcsolat a környezeti hőmérséklet és az AKI között</a:t>
            </a:r>
          </a:p>
          <a:p>
            <a:pPr algn="just">
              <a:lnSpc>
                <a:spcPct val="120000"/>
              </a:lnSpc>
              <a:spcBef>
                <a:spcPts val="0"/>
              </a:spcBef>
              <a:spcAft>
                <a:spcPts val="1500"/>
              </a:spcAft>
            </a:pPr>
            <a:r>
              <a:rPr lang="hu-HU" sz="1800" dirty="0" smtClean="0"/>
              <a:t>A meleg időszakok összefüggésbe hozhatók az AKI miatti kórházi kezelések fokozott kockázatával (korrigált OR: 1,11, 95%-CI: 1,00-1,23). Emellett a magas páratartalommal járó időszakok szintén növelték az AKI miatti kórházi ellátás kockázatát (korrigált OR: 1,20, 95%-CI: 1,09-1,33) (</a:t>
            </a:r>
            <a:r>
              <a:rPr lang="hu-HU" sz="1800" dirty="0" err="1" smtClean="0"/>
              <a:t>McTavish</a:t>
            </a:r>
            <a:r>
              <a:rPr lang="hu-HU" sz="1800" dirty="0" smtClean="0"/>
              <a:t> et </a:t>
            </a:r>
            <a:r>
              <a:rPr lang="hu-HU" sz="1800" dirty="0" err="1" smtClean="0"/>
              <a:t>al</a:t>
            </a:r>
            <a:r>
              <a:rPr lang="hu-HU" sz="1800" dirty="0" smtClean="0"/>
              <a:t>., 2018).</a:t>
            </a:r>
          </a:p>
          <a:p>
            <a:pPr algn="just">
              <a:lnSpc>
                <a:spcPct val="120000"/>
              </a:lnSpc>
              <a:spcBef>
                <a:spcPts val="0"/>
              </a:spcBef>
              <a:spcAft>
                <a:spcPts val="1500"/>
              </a:spcAft>
            </a:pPr>
            <a:r>
              <a:rPr lang="hu-HU" sz="1800" dirty="0" smtClean="0"/>
              <a:t>A környezeti hőmérséklet emelkedésének hatása az AKI előfordulására már a hőhatás bekövetkezésének órájában megfigyelhető volt (OR: 1,37, 95%-CI: 1,10-1,71), és nem mutatkozott hőmérsékleti küszöbérték, amely alatt a hatás elmaradt volna. A férfiak (OR: 2,48, 95%-CI: 1,85-3,32) és a 64 év felettiek (OR: 2,93, 95%-CI: 2,01-4,27), különösen a cukorbetegségben szenvedők, nagyobb kockázatnak voltak kitéve (</a:t>
            </a:r>
            <a:r>
              <a:rPr lang="hu-HU" sz="1800" dirty="0" err="1" smtClean="0"/>
              <a:t>Xu</a:t>
            </a:r>
            <a:r>
              <a:rPr lang="hu-HU" sz="1800" dirty="0" smtClean="0"/>
              <a:t> és munkatársai, 2020).</a:t>
            </a:r>
          </a:p>
          <a:p>
            <a:pPr algn="just">
              <a:lnSpc>
                <a:spcPct val="120000"/>
              </a:lnSpc>
              <a:spcBef>
                <a:spcPts val="0"/>
              </a:spcBef>
              <a:spcAft>
                <a:spcPts val="1500"/>
              </a:spcAft>
            </a:pPr>
            <a:r>
              <a:rPr lang="hu-HU" sz="1800" dirty="0" smtClean="0"/>
              <a:t>A melegebb évszakokban, amikor az átlaghőmérséklet meghaladta a 28,8°C-ot, minden 1°C-os további emelkedés 23,3%-</a:t>
            </a:r>
            <a:r>
              <a:rPr lang="hu-HU" sz="1800" dirty="0" err="1" smtClean="0"/>
              <a:t>kal</a:t>
            </a:r>
            <a:r>
              <a:rPr lang="hu-HU" sz="1800" dirty="0" smtClean="0"/>
              <a:t> növelte az AKI miatti kórházi felvételek számát (95%-CI: 14,3-33,0%). A legmagasabb kockázat a magas vérnyomásban szenvedő férfiaknál volt megfigyelhető, akiknél a növekedés elérte az 55,1%-</a:t>
            </a:r>
            <a:r>
              <a:rPr lang="hu-HU" sz="1800" dirty="0" err="1" smtClean="0"/>
              <a:t>ot</a:t>
            </a:r>
            <a:r>
              <a:rPr lang="hu-HU" sz="1800" dirty="0" smtClean="0"/>
              <a:t> (95%-CI: 25,1-92,2%) (</a:t>
            </a:r>
            <a:r>
              <a:rPr lang="hu-HU" sz="1800" dirty="0" err="1" smtClean="0"/>
              <a:t>Lim</a:t>
            </a:r>
            <a:r>
              <a:rPr lang="hu-HU" sz="1800" dirty="0" smtClean="0"/>
              <a:t> és munkatársai, 2018).</a:t>
            </a:r>
            <a:endParaRPr lang="hu-HU" sz="1800" dirty="0"/>
          </a:p>
        </p:txBody>
      </p:sp>
    </p:spTree>
    <p:extLst>
      <p:ext uri="{BB962C8B-B14F-4D97-AF65-F5344CB8AC3E}">
        <p14:creationId xmlns:p14="http://schemas.microsoft.com/office/powerpoint/2010/main" val="2602533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Vesekőbetegség (KSD)</a:t>
            </a:r>
          </a:p>
        </p:txBody>
      </p:sp>
      <p:sp>
        <p:nvSpPr>
          <p:cNvPr id="3" name="Tartalom helye 2"/>
          <p:cNvSpPr>
            <a:spLocks noGrp="1"/>
          </p:cNvSpPr>
          <p:nvPr>
            <p:ph idx="1"/>
          </p:nvPr>
        </p:nvSpPr>
        <p:spPr>
          <a:xfrm>
            <a:off x="569343" y="1121434"/>
            <a:ext cx="11309231" cy="5184238"/>
          </a:xfrm>
        </p:spPr>
        <p:txBody>
          <a:bodyPr rtlCol="0">
            <a:noAutofit/>
          </a:bodyPr>
          <a:lstStyle/>
          <a:p>
            <a:pPr algn="just" rtl="0"/>
            <a:r>
              <a:rPr lang="hu-HU" sz="1900" dirty="0" smtClean="0"/>
              <a:t>A vesekőbetegség elterjedtsége a világ szinte minden területén folyamatosan növekszik. </a:t>
            </a:r>
            <a:r>
              <a:rPr lang="hu-HU" altLang="hu-HU" sz="1900" dirty="0" smtClean="0"/>
              <a:t>A fejlődő országokban élő betegek nagyobb kockázatnak vannak kitéve a </a:t>
            </a:r>
            <a:r>
              <a:rPr lang="hu-HU" altLang="hu-HU" sz="1900" dirty="0" err="1" smtClean="0"/>
              <a:t>struvitkövek</a:t>
            </a:r>
            <a:r>
              <a:rPr lang="hu-HU" altLang="hu-HU" sz="1900" dirty="0" smtClean="0"/>
              <a:t> kialakulása szempontjából, mivel korlátozottabb az egészségügyi ellátáshoz való hozzáférésük.</a:t>
            </a:r>
          </a:p>
          <a:p>
            <a:pPr algn="just"/>
            <a:r>
              <a:rPr lang="hu-HU" sz="1900" dirty="0" smtClean="0"/>
              <a:t>A férfiak prevalenciája stabil volt az elmúlt évtizedben (2007-2008: 11,6%; 2017-2018: 11,9%). A nőknél a </a:t>
            </a:r>
            <a:r>
              <a:rPr lang="hu-HU" sz="1900" dirty="0" err="1" smtClean="0"/>
              <a:t>prevalencia</a:t>
            </a:r>
            <a:r>
              <a:rPr lang="hu-HU" sz="1900" dirty="0" smtClean="0"/>
              <a:t> növekedést mutatott (2007-2008: 6,5%; 2017-2018: 9,4%)</a:t>
            </a:r>
          </a:p>
          <a:p>
            <a:pPr algn="just">
              <a:spcAft>
                <a:spcPts val="1500"/>
              </a:spcAft>
            </a:pPr>
            <a:r>
              <a:rPr lang="hu-HU" sz="1900" dirty="0" smtClean="0"/>
              <a:t>A hőstressz és a dehidratáció hajlamosít a vizeletkoncentrációra és az alacsony vizeletmennyiségre, ami növeli a kő kialakulásának kockázatát.</a:t>
            </a:r>
          </a:p>
          <a:p>
            <a:pPr algn="just">
              <a:spcBef>
                <a:spcPts val="0"/>
              </a:spcBef>
              <a:spcAft>
                <a:spcPts val="1500"/>
              </a:spcAft>
            </a:pPr>
            <a:r>
              <a:rPr lang="hu-HU" sz="1900" dirty="0" smtClean="0"/>
              <a:t>A melegebb évszakokban a magasabb átlaghőmérséklet jelentősen növelte a vesekövesség (KSD) miatti kórházi felvételek számát, amely 15,2%-</a:t>
            </a:r>
            <a:r>
              <a:rPr lang="hu-HU" sz="1900" dirty="0" err="1" smtClean="0"/>
              <a:t>os</a:t>
            </a:r>
            <a:r>
              <a:rPr lang="hu-HU" sz="1900" dirty="0" smtClean="0"/>
              <a:t> növekedést mutatott (95% CI: 10,3-20,4) (</a:t>
            </a:r>
            <a:r>
              <a:rPr lang="hu-HU" sz="1900" dirty="0" err="1" smtClean="0"/>
              <a:t>Malig</a:t>
            </a:r>
            <a:r>
              <a:rPr lang="hu-HU" sz="1900" dirty="0" smtClean="0"/>
              <a:t> és munkatársai, 2019).</a:t>
            </a:r>
          </a:p>
          <a:p>
            <a:pPr algn="just">
              <a:spcBef>
                <a:spcPts val="0"/>
              </a:spcBef>
              <a:spcAft>
                <a:spcPts val="1500"/>
              </a:spcAft>
            </a:pPr>
            <a:r>
              <a:rPr lang="hu-HU" sz="1900" dirty="0" smtClean="0"/>
              <a:t>Amikor a napi átlaghőmérséklet elérte a 30 °C-</a:t>
            </a:r>
            <a:r>
              <a:rPr lang="hu-HU" sz="1900" dirty="0" err="1" smtClean="0"/>
              <a:t>ot</a:t>
            </a:r>
            <a:r>
              <a:rPr lang="hu-HU" sz="1900" dirty="0" smtClean="0"/>
              <a:t>, összehasonlítva a 10 °C-</a:t>
            </a:r>
            <a:r>
              <a:rPr lang="hu-HU" sz="1900" dirty="0" err="1" smtClean="0"/>
              <a:t>os</a:t>
            </a:r>
            <a:r>
              <a:rPr lang="hu-HU" sz="1900" dirty="0" smtClean="0"/>
              <a:t> középhőmérséklettel, a kumulatív relatív kockázat (RR) 1,11 (95% CI: 0,73-1,68) és 1,47 (95% CI: 1,00-2,17) között mozgott. A legerősebb összefüggést a vesekövesség és a napi középhőmérséklet között legfeljebb 3 napos késleltetés (lag3) esetén figyelték meg (Tasian és munkatársai, 2014).</a:t>
            </a:r>
          </a:p>
          <a:p>
            <a:pPr>
              <a:spcAft>
                <a:spcPts val="1500"/>
              </a:spcAft>
            </a:pPr>
            <a:endParaRPr lang="hu-HU" sz="2000" dirty="0"/>
          </a:p>
          <a:p>
            <a:pPr rtl="0"/>
            <a:endParaRPr lang="hu" sz="2000" dirty="0" smtClean="0"/>
          </a:p>
          <a:p>
            <a:endParaRPr lang="hu-HU" sz="2000" dirty="0" smtClean="0"/>
          </a:p>
          <a:p>
            <a:endParaRPr lang="en-US" sz="2000" dirty="0"/>
          </a:p>
          <a:p>
            <a:pPr rtl="0"/>
            <a:endParaRPr lang="hu" sz="2200" dirty="0"/>
          </a:p>
        </p:txBody>
      </p:sp>
    </p:spTree>
    <p:extLst>
      <p:ext uri="{BB962C8B-B14F-4D97-AF65-F5344CB8AC3E}">
        <p14:creationId xmlns:p14="http://schemas.microsoft.com/office/powerpoint/2010/main" val="2943435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Húgyúti fertőzés (UTI)</a:t>
            </a:r>
          </a:p>
        </p:txBody>
      </p:sp>
      <p:sp>
        <p:nvSpPr>
          <p:cNvPr id="3" name="Tartalom helye 2"/>
          <p:cNvSpPr>
            <a:spLocks noGrp="1"/>
          </p:cNvSpPr>
          <p:nvPr>
            <p:ph idx="1"/>
          </p:nvPr>
        </p:nvSpPr>
        <p:spPr>
          <a:xfrm>
            <a:off x="192505" y="934775"/>
            <a:ext cx="11608431" cy="5370897"/>
          </a:xfrm>
        </p:spPr>
        <p:txBody>
          <a:bodyPr rtlCol="0">
            <a:normAutofit fontScale="92500"/>
          </a:bodyPr>
          <a:lstStyle/>
          <a:p>
            <a:r>
              <a:rPr lang="hu-HU" sz="2000" dirty="0"/>
              <a:t>A U</a:t>
            </a:r>
            <a:r>
              <a:rPr lang="hu-HU" sz="2000" dirty="0" smtClean="0"/>
              <a:t>TI kialakulása a </a:t>
            </a:r>
            <a:r>
              <a:rPr lang="hu-HU" sz="2000" dirty="0"/>
              <a:t>magas környezeti </a:t>
            </a:r>
            <a:r>
              <a:rPr lang="hu-HU" sz="2000" dirty="0" smtClean="0"/>
              <a:t>hőmérséklettel összefügg: a </a:t>
            </a:r>
            <a:r>
              <a:rPr lang="hu-HU" sz="2000" dirty="0"/>
              <a:t>melegebb évszakokban vagy hőhullámok idején nő a kórházi felvételek száma</a:t>
            </a:r>
            <a:r>
              <a:rPr lang="hu-HU" sz="2000" dirty="0" smtClean="0"/>
              <a:t>.</a:t>
            </a:r>
          </a:p>
          <a:p>
            <a:r>
              <a:rPr lang="hu-HU" sz="2000" dirty="0"/>
              <a:t>A húgyutakban jelen lévő kórokozók eltávolítása nagyrészt a vizeletáramlás intenzitásától és az ürítés gyakoriságától függ</a:t>
            </a:r>
            <a:r>
              <a:rPr lang="hu-HU" sz="2000" dirty="0" smtClean="0"/>
              <a:t>.</a:t>
            </a:r>
          </a:p>
          <a:p>
            <a:pPr lvl="1"/>
            <a:r>
              <a:rPr lang="hu-HU" sz="1800" dirty="0" smtClean="0"/>
              <a:t>A </a:t>
            </a:r>
            <a:r>
              <a:rPr lang="hu-HU" sz="1800" dirty="0"/>
              <a:t>vizelettermelés alacsonyabb szintje akadályozhatja a kórokozók </a:t>
            </a:r>
            <a:r>
              <a:rPr lang="hu-HU" sz="1800" dirty="0" smtClean="0"/>
              <a:t>eltávolítását, és növeli </a:t>
            </a:r>
            <a:r>
              <a:rPr lang="hu-HU" sz="1800" dirty="0"/>
              <a:t>a U</a:t>
            </a:r>
            <a:r>
              <a:rPr lang="hu-HU" sz="1800" dirty="0" smtClean="0"/>
              <a:t>TI kialakulásának kockázatát.</a:t>
            </a:r>
          </a:p>
          <a:p>
            <a:pPr lvl="1"/>
            <a:r>
              <a:rPr lang="hu-HU" sz="1800" dirty="0" smtClean="0"/>
              <a:t>A </a:t>
            </a:r>
            <a:r>
              <a:rPr lang="hu-HU" sz="1800" dirty="0"/>
              <a:t>húgyúti kórokozók </a:t>
            </a:r>
            <a:r>
              <a:rPr lang="hu-HU" sz="1800" dirty="0" smtClean="0"/>
              <a:t>gyorsabban szaporodnak </a:t>
            </a:r>
            <a:r>
              <a:rPr lang="hu-HU" sz="1800" dirty="0"/>
              <a:t>a meleg időjárásban</a:t>
            </a:r>
            <a:r>
              <a:rPr lang="hu-HU" sz="1800" dirty="0" smtClean="0"/>
              <a:t>.</a:t>
            </a:r>
          </a:p>
          <a:p>
            <a:r>
              <a:rPr lang="hu-HU" sz="2000" dirty="0" smtClean="0"/>
              <a:t>Az alacsony hidratáltsággal </a:t>
            </a:r>
            <a:r>
              <a:rPr lang="hu-HU" sz="2000" dirty="0"/>
              <a:t>és a kevesebb vizeletürítéssel kombinálva nőhet a U</a:t>
            </a:r>
            <a:r>
              <a:rPr lang="hu-HU" sz="2000" dirty="0" smtClean="0"/>
              <a:t>TI kialakulásának </a:t>
            </a:r>
            <a:r>
              <a:rPr lang="hu-HU" sz="2000" dirty="0"/>
              <a:t>valószínűsége</a:t>
            </a:r>
            <a:r>
              <a:rPr lang="hu-HU" sz="2000" dirty="0" smtClean="0"/>
              <a:t>.</a:t>
            </a:r>
          </a:p>
          <a:p>
            <a:pPr algn="just"/>
            <a:r>
              <a:rPr lang="hu-HU" sz="2000" dirty="0"/>
              <a:t>A </a:t>
            </a:r>
            <a:r>
              <a:rPr lang="hu-HU" sz="2000" dirty="0" smtClean="0"/>
              <a:t>UTI kialakulásának valószínűsége </a:t>
            </a:r>
            <a:r>
              <a:rPr lang="hu-HU" sz="2000" dirty="0"/>
              <a:t>a hőmérséklet emelkedésével </a:t>
            </a:r>
            <a:r>
              <a:rPr lang="hu-HU" sz="2000" dirty="0" smtClean="0"/>
              <a:t>szintén nő. </a:t>
            </a:r>
            <a:r>
              <a:rPr lang="hu-HU" sz="2000" dirty="0"/>
              <a:t>Azokban a hónapokban, amikor az átlaghőmérséklet 27,5-30 °C </a:t>
            </a:r>
            <a:r>
              <a:rPr lang="hu-HU" sz="2000" dirty="0" smtClean="0"/>
              <a:t>között volt, </a:t>
            </a:r>
            <a:r>
              <a:rPr lang="hu-HU" sz="2000" dirty="0"/>
              <a:t>az UTI előfordulása 19%-</a:t>
            </a:r>
            <a:r>
              <a:rPr lang="hu-HU" sz="2000" dirty="0" err="1"/>
              <a:t>kal</a:t>
            </a:r>
            <a:r>
              <a:rPr lang="hu-HU" sz="2000" dirty="0"/>
              <a:t> magasabb volt az 5-7,5 °C-</a:t>
            </a:r>
            <a:r>
              <a:rPr lang="hu-HU" sz="2000" dirty="0" err="1"/>
              <a:t>os</a:t>
            </a:r>
            <a:r>
              <a:rPr lang="hu-HU" sz="2000" dirty="0"/>
              <a:t> hónapokhoz képest (95% CI: 17-20%) (</a:t>
            </a:r>
            <a:r>
              <a:rPr lang="hu-HU" sz="2000" dirty="0" err="1"/>
              <a:t>Simmering</a:t>
            </a:r>
            <a:r>
              <a:rPr lang="hu-HU" sz="2000" dirty="0"/>
              <a:t> et </a:t>
            </a:r>
            <a:r>
              <a:rPr lang="hu-HU" sz="2000" dirty="0" err="1"/>
              <a:t>al</a:t>
            </a:r>
            <a:r>
              <a:rPr lang="hu-HU" sz="2000" dirty="0"/>
              <a:t>., 2018).</a:t>
            </a:r>
          </a:p>
          <a:p>
            <a:pPr algn="just"/>
            <a:r>
              <a:rPr lang="hu-HU" sz="2000" dirty="0"/>
              <a:t>A melegebb évszakokban az átlaghőmérséklet emelkedése </a:t>
            </a:r>
            <a:r>
              <a:rPr lang="hu-HU" sz="2000" dirty="0" smtClean="0"/>
              <a:t>(5,5°C-onként</a:t>
            </a:r>
            <a:r>
              <a:rPr lang="hu-HU" sz="2000" dirty="0"/>
              <a:t>) az UTI miatti kórházi felvételek számának 7,3%-</a:t>
            </a:r>
            <a:r>
              <a:rPr lang="hu-HU" sz="2000" dirty="0" err="1"/>
              <a:t>os</a:t>
            </a:r>
            <a:r>
              <a:rPr lang="hu-HU" sz="2000" dirty="0"/>
              <a:t> növekedésével járt együtt (95% CI: 5,6-9,1%) (</a:t>
            </a:r>
            <a:r>
              <a:rPr lang="hu-HU" sz="2000" dirty="0" err="1"/>
              <a:t>Malig</a:t>
            </a:r>
            <a:r>
              <a:rPr lang="hu-HU" sz="2000" dirty="0"/>
              <a:t> et </a:t>
            </a:r>
            <a:r>
              <a:rPr lang="hu-HU" sz="2000" dirty="0" err="1"/>
              <a:t>al</a:t>
            </a:r>
            <a:r>
              <a:rPr lang="hu-HU" sz="2000" dirty="0"/>
              <a:t>., 2019).</a:t>
            </a:r>
          </a:p>
          <a:p>
            <a:endParaRPr lang="hu-HU" sz="2000" dirty="0" smtClean="0"/>
          </a:p>
          <a:p>
            <a:endParaRPr lang="hu" sz="2000" dirty="0"/>
          </a:p>
        </p:txBody>
      </p:sp>
    </p:spTree>
    <p:extLst>
      <p:ext uri="{BB962C8B-B14F-4D97-AF65-F5344CB8AC3E}">
        <p14:creationId xmlns:p14="http://schemas.microsoft.com/office/powerpoint/2010/main" val="3613781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Krónikus vesebetegség (CKD)</a:t>
            </a:r>
          </a:p>
        </p:txBody>
      </p:sp>
      <p:sp>
        <p:nvSpPr>
          <p:cNvPr id="3" name="Tartalom helye 2"/>
          <p:cNvSpPr>
            <a:spLocks noGrp="1"/>
          </p:cNvSpPr>
          <p:nvPr>
            <p:ph idx="1"/>
          </p:nvPr>
        </p:nvSpPr>
        <p:spPr>
          <a:xfrm>
            <a:off x="336884" y="1500996"/>
            <a:ext cx="11752446" cy="4804676"/>
          </a:xfrm>
        </p:spPr>
        <p:txBody>
          <a:bodyPr rtlCol="0">
            <a:normAutofit/>
          </a:bodyPr>
          <a:lstStyle/>
          <a:p>
            <a:pPr rtl="0"/>
            <a:r>
              <a:rPr lang="hu" dirty="0"/>
              <a:t>A </a:t>
            </a:r>
            <a:r>
              <a:rPr lang="hu" dirty="0" smtClean="0"/>
              <a:t>krónikus vesebetegség jellemzőit a vese </a:t>
            </a:r>
            <a:r>
              <a:rPr lang="hu" dirty="0"/>
              <a:t>szerkezetének vagy működésének rendellenességei határozzák </a:t>
            </a:r>
            <a:r>
              <a:rPr lang="hu" dirty="0" smtClean="0"/>
              <a:t>meg:</a:t>
            </a:r>
            <a:endParaRPr lang="hu" dirty="0"/>
          </a:p>
          <a:p>
            <a:pPr lvl="1"/>
            <a:r>
              <a:rPr lang="hu-HU" sz="2200" dirty="0" smtClean="0"/>
              <a:t>ha </a:t>
            </a:r>
            <a:r>
              <a:rPr lang="hu-HU" sz="2200" dirty="0"/>
              <a:t>a </a:t>
            </a:r>
            <a:r>
              <a:rPr lang="hu-HU" sz="2200" dirty="0" err="1"/>
              <a:t>glomeruláris</a:t>
            </a:r>
            <a:r>
              <a:rPr lang="hu-HU" sz="2200" dirty="0"/>
              <a:t> filtrációs ráta (GFR) értéke 60 ml/perc/1,73 m² alá </a:t>
            </a:r>
            <a:r>
              <a:rPr lang="hu-HU" sz="2200" dirty="0" smtClean="0"/>
              <a:t>csökken</a:t>
            </a:r>
            <a:r>
              <a:rPr lang="hu" sz="2200" dirty="0" smtClean="0"/>
              <a:t>;</a:t>
            </a:r>
            <a:endParaRPr lang="hu" sz="2200" dirty="0"/>
          </a:p>
          <a:p>
            <a:pPr lvl="1"/>
            <a:r>
              <a:rPr lang="hu" sz="2200" dirty="0"/>
              <a:t>l</a:t>
            </a:r>
            <a:r>
              <a:rPr lang="hu" sz="2200" dirty="0" smtClean="0"/>
              <a:t>egalább </a:t>
            </a:r>
            <a:r>
              <a:rPr lang="hu" sz="2200" dirty="0"/>
              <a:t>három </a:t>
            </a:r>
            <a:r>
              <a:rPr lang="hu" sz="2200" dirty="0" smtClean="0"/>
              <a:t>hónapja fennálló vesekárosodás.</a:t>
            </a:r>
            <a:endParaRPr lang="hu" sz="2200" dirty="0"/>
          </a:p>
          <a:p>
            <a:pPr rtl="0"/>
            <a:r>
              <a:rPr lang="hu" dirty="0"/>
              <a:t>Vezető okok:</a:t>
            </a:r>
          </a:p>
          <a:p>
            <a:pPr lvl="1" rtl="0"/>
            <a:r>
              <a:rPr lang="hu" sz="2200" dirty="0" smtClean="0"/>
              <a:t>cukorbetegség;</a:t>
            </a:r>
            <a:endParaRPr lang="hu" sz="2200" dirty="0"/>
          </a:p>
          <a:p>
            <a:pPr lvl="1" rtl="0"/>
            <a:r>
              <a:rPr lang="hu" sz="2200" dirty="0"/>
              <a:t>magas </a:t>
            </a:r>
            <a:r>
              <a:rPr lang="hu" sz="2200" dirty="0" smtClean="0"/>
              <a:t>vérnyomás;</a:t>
            </a:r>
            <a:endParaRPr lang="hu" sz="2200" dirty="0"/>
          </a:p>
          <a:p>
            <a:pPr lvl="1" rtl="0"/>
            <a:r>
              <a:rPr lang="hu-HU" sz="2200" dirty="0"/>
              <a:t>e</a:t>
            </a:r>
            <a:r>
              <a:rPr lang="hu" sz="2200" dirty="0" smtClean="0"/>
              <a:t>gyéb okok.</a:t>
            </a:r>
            <a:endParaRPr lang="hu" sz="2200" dirty="0"/>
          </a:p>
        </p:txBody>
      </p:sp>
    </p:spTree>
    <p:extLst>
      <p:ext uri="{BB962C8B-B14F-4D97-AF65-F5344CB8AC3E}">
        <p14:creationId xmlns:p14="http://schemas.microsoft.com/office/powerpoint/2010/main" val="3320637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03518" y="1174121"/>
            <a:ext cx="11982089" cy="3346121"/>
          </a:xfrm>
        </p:spPr>
        <p:txBody>
          <a:bodyPr rtlCol="0">
            <a:noAutofit/>
          </a:bodyPr>
          <a:lstStyle/>
          <a:p>
            <a:pPr algn="ctr" rtl="0">
              <a:lnSpc>
                <a:spcPct val="110000"/>
              </a:lnSpc>
            </a:pPr>
            <a:r>
              <a:rPr lang="hu" sz="5400" b="1" i="0" dirty="0">
                <a:solidFill>
                  <a:srgbClr val="000000"/>
                </a:solidFill>
                <a:effectLst/>
              </a:rPr>
              <a:t>A hőmérséklet hatása </a:t>
            </a:r>
            <a:r>
              <a:rPr lang="hu" sz="5400" b="1" i="0" dirty="0" smtClean="0">
                <a:solidFill>
                  <a:srgbClr val="000000"/>
                </a:solidFill>
                <a:effectLst/>
              </a:rPr>
              <a:t>a</a:t>
            </a:r>
            <a:br>
              <a:rPr lang="hu" sz="5400" b="1" i="0" dirty="0" smtClean="0">
                <a:solidFill>
                  <a:srgbClr val="000000"/>
                </a:solidFill>
                <a:effectLst/>
              </a:rPr>
            </a:br>
            <a:r>
              <a:rPr lang="hu" sz="5400" b="1" i="0" dirty="0" smtClean="0">
                <a:solidFill>
                  <a:srgbClr val="000000"/>
                </a:solidFill>
                <a:effectLst/>
              </a:rPr>
              <a:t> </a:t>
            </a:r>
            <a:r>
              <a:rPr lang="hu" sz="5400" b="1" i="0" dirty="0">
                <a:solidFill>
                  <a:srgbClr val="000000"/>
                </a:solidFill>
                <a:effectLst/>
              </a:rPr>
              <a:t>vesefunkcióra és </a:t>
            </a:r>
            <a:r>
              <a:rPr lang="hu" sz="5400" b="1" i="0" dirty="0" smtClean="0">
                <a:solidFill>
                  <a:srgbClr val="000000"/>
                </a:solidFill>
                <a:effectLst/>
              </a:rPr>
              <a:t>a vesebetegségekre</a:t>
            </a:r>
            <a:r>
              <a:rPr lang="hu" b="1" i="0" dirty="0">
                <a:solidFill>
                  <a:srgbClr val="000000"/>
                </a:solidFill>
                <a:effectLst/>
              </a:rPr>
              <a:t> </a:t>
            </a:r>
            <a:endParaRPr lang="hu-HU" b="1" dirty="0"/>
          </a:p>
        </p:txBody>
      </p:sp>
    </p:spTree>
    <p:extLst>
      <p:ext uri="{BB962C8B-B14F-4D97-AF65-F5344CB8AC3E}">
        <p14:creationId xmlns:p14="http://schemas.microsoft.com/office/powerpoint/2010/main" val="15078523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dirty="0"/>
              <a:t>Krónikus vesebetegség (CKD)</a:t>
            </a:r>
          </a:p>
        </p:txBody>
      </p:sp>
      <p:sp>
        <p:nvSpPr>
          <p:cNvPr id="3" name="Tartalom helye 2"/>
          <p:cNvSpPr>
            <a:spLocks noGrp="1"/>
          </p:cNvSpPr>
          <p:nvPr>
            <p:ph idx="1"/>
          </p:nvPr>
        </p:nvSpPr>
        <p:spPr>
          <a:xfrm>
            <a:off x="388190" y="1043796"/>
            <a:ext cx="11395494" cy="5365394"/>
          </a:xfrm>
        </p:spPr>
        <p:txBody>
          <a:bodyPr rtlCol="0">
            <a:normAutofit/>
          </a:bodyPr>
          <a:lstStyle/>
          <a:p>
            <a:r>
              <a:rPr lang="hu-HU" sz="1800" dirty="0"/>
              <a:t>A krónikus vesebetegség (CKD) világszerte növekvő előfordulást mutat</a:t>
            </a:r>
            <a:r>
              <a:rPr lang="hu-HU" sz="1800" dirty="0" smtClean="0"/>
              <a:t>. </a:t>
            </a:r>
          </a:p>
          <a:p>
            <a:r>
              <a:rPr lang="hu-HU" sz="1800" dirty="0" smtClean="0"/>
              <a:t>A </a:t>
            </a:r>
            <a:r>
              <a:rPr lang="hu-HU" sz="1800" dirty="0"/>
              <a:t>CKD miatt bekövetkező fogyatékossággal korrigált életévek (DALY) száma elérte a 41,5 milliót (GDB 2019).</a:t>
            </a:r>
          </a:p>
          <a:p>
            <a:r>
              <a:rPr lang="hu-HU" sz="1800" dirty="0"/>
              <a:t>2007 és 2017 között a DALY értéke 21,5%-</a:t>
            </a:r>
            <a:r>
              <a:rPr lang="hu-HU" sz="1800" dirty="0" err="1"/>
              <a:t>kal</a:t>
            </a:r>
            <a:r>
              <a:rPr lang="hu-HU" sz="1800" dirty="0"/>
              <a:t> emelkedett (GDB 2017).</a:t>
            </a:r>
          </a:p>
          <a:p>
            <a:r>
              <a:rPr lang="hu-HU" sz="1800" dirty="0"/>
              <a:t>A CKD közvetlenül 1,43 millió halálesetért volt felelős (GDB 2019).</a:t>
            </a:r>
          </a:p>
          <a:p>
            <a:r>
              <a:rPr lang="hu-HU" sz="1800" dirty="0" smtClean="0"/>
              <a:t>Világszerte évi idő előtti haláleset 8166 és </a:t>
            </a:r>
            <a:r>
              <a:rPr lang="hu-HU" sz="1800" dirty="0"/>
              <a:t>221 249 DALY köthető a </a:t>
            </a:r>
            <a:r>
              <a:rPr lang="hu-HU" sz="1800" dirty="0" smtClean="0"/>
              <a:t>magas környezeti hőmérséklet vesebetegekre gyakorolt hatásaihoz.</a:t>
            </a:r>
            <a:endParaRPr lang="hu-HU" sz="1800" dirty="0"/>
          </a:p>
          <a:p>
            <a:r>
              <a:rPr lang="hu-HU" sz="1800" dirty="0" smtClean="0"/>
              <a:t>Minden </a:t>
            </a:r>
            <a:r>
              <a:rPr lang="hu-HU" sz="1800" dirty="0"/>
              <a:t>1 °C-</a:t>
            </a:r>
            <a:r>
              <a:rPr lang="hu-HU" sz="1800" dirty="0" err="1"/>
              <a:t>os</a:t>
            </a:r>
            <a:r>
              <a:rPr lang="hu-HU" sz="1800" dirty="0"/>
              <a:t> napi hőmérséklet-emelkedés növelte a CKD előfordulási gyakoriságát (IRR 1,017, 95% CI: 1.001–1.033) (</a:t>
            </a:r>
            <a:r>
              <a:rPr lang="hu-HU" sz="1800" dirty="0" err="1"/>
              <a:t>Borg</a:t>
            </a:r>
            <a:r>
              <a:rPr lang="hu-HU" sz="1800" dirty="0"/>
              <a:t> et </a:t>
            </a:r>
            <a:r>
              <a:rPr lang="hu-HU" sz="1800" dirty="0" err="1"/>
              <a:t>al</a:t>
            </a:r>
            <a:r>
              <a:rPr lang="hu-HU" sz="1800" dirty="0"/>
              <a:t>., 2017).</a:t>
            </a:r>
          </a:p>
          <a:p>
            <a:r>
              <a:rPr lang="hu-HU" sz="1800" dirty="0"/>
              <a:t>A 2007. júliusi hőhullám alatt Belgrádban a CKD-</a:t>
            </a:r>
            <a:r>
              <a:rPr lang="hu-HU" sz="1800" dirty="0" err="1"/>
              <a:t>hez</a:t>
            </a:r>
            <a:r>
              <a:rPr lang="hu-HU" sz="1800" dirty="0"/>
              <a:t> kapcsolódó </a:t>
            </a:r>
            <a:r>
              <a:rPr lang="hu-HU" sz="1800" dirty="0" smtClean="0"/>
              <a:t>korai halálozás </a:t>
            </a:r>
            <a:r>
              <a:rPr lang="hu-HU" sz="1800" dirty="0"/>
              <a:t>200%-</a:t>
            </a:r>
            <a:r>
              <a:rPr lang="hu-HU" sz="1800" dirty="0" err="1"/>
              <a:t>kal</a:t>
            </a:r>
            <a:r>
              <a:rPr lang="hu-HU" sz="1800" dirty="0"/>
              <a:t> növekedett (</a:t>
            </a:r>
            <a:r>
              <a:rPr lang="hu-HU" sz="1800" dirty="0" err="1"/>
              <a:t>Bogdanovic</a:t>
            </a:r>
            <a:r>
              <a:rPr lang="hu-HU" sz="1800" dirty="0"/>
              <a:t> et </a:t>
            </a:r>
            <a:r>
              <a:rPr lang="hu-HU" sz="1800" dirty="0" err="1"/>
              <a:t>al</a:t>
            </a:r>
            <a:r>
              <a:rPr lang="hu-HU" sz="1800" dirty="0"/>
              <a:t>., 2013</a:t>
            </a:r>
            <a:r>
              <a:rPr lang="hu-HU" sz="1800" dirty="0" smtClean="0"/>
              <a:t>).</a:t>
            </a:r>
          </a:p>
          <a:p>
            <a:r>
              <a:rPr lang="hu-HU" sz="1800" dirty="0"/>
              <a:t>Az alacsony hőmérsékletek CKD-re gyakorolt hatását vizsgáló kutatások jelenleg még hiányoznak. </a:t>
            </a:r>
          </a:p>
        </p:txBody>
      </p:sp>
    </p:spTree>
    <p:extLst>
      <p:ext uri="{BB962C8B-B14F-4D97-AF65-F5344CB8AC3E}">
        <p14:creationId xmlns:p14="http://schemas.microsoft.com/office/powerpoint/2010/main" val="2228174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Krónikus vesebetegség (CKD)</a:t>
            </a:r>
          </a:p>
        </p:txBody>
      </p:sp>
      <p:sp>
        <p:nvSpPr>
          <p:cNvPr id="3" name="Tartalom helye 2"/>
          <p:cNvSpPr>
            <a:spLocks noGrp="1"/>
          </p:cNvSpPr>
          <p:nvPr>
            <p:ph idx="1"/>
          </p:nvPr>
        </p:nvSpPr>
        <p:spPr/>
        <p:txBody>
          <a:bodyPr rtlCol="0">
            <a:normAutofit/>
          </a:bodyPr>
          <a:lstStyle/>
          <a:p>
            <a:pPr rtl="0"/>
            <a:endParaRPr lang="en-US" sz="2800" dirty="0"/>
          </a:p>
          <a:p>
            <a:pPr rtl="0"/>
            <a:endParaRPr lang="en-US" sz="3200" dirty="0"/>
          </a:p>
          <a:p>
            <a:pPr rtl="0"/>
            <a:endParaRPr lang="en-US" sz="3200" dirty="0"/>
          </a:p>
        </p:txBody>
      </p:sp>
      <p:graphicFrame>
        <p:nvGraphicFramePr>
          <p:cNvPr id="4" name="Táblázat 3">
            <a:extLst>
              <a:ext uri="{FF2B5EF4-FFF2-40B4-BE49-F238E27FC236}">
                <a16:creationId xmlns:a16="http://schemas.microsoft.com/office/drawing/2014/main" id="{78205E98-2D3D-DDD1-829A-ADA220E4D8A3}"/>
              </a:ext>
            </a:extLst>
          </p:cNvPr>
          <p:cNvGraphicFramePr>
            <a:graphicFrameLocks noGrp="1"/>
          </p:cNvGraphicFramePr>
          <p:nvPr>
            <p:extLst>
              <p:ext uri="{D42A27DB-BD31-4B8C-83A1-F6EECF244321}">
                <p14:modId xmlns:p14="http://schemas.microsoft.com/office/powerpoint/2010/main" val="362102682"/>
              </p:ext>
            </p:extLst>
          </p:nvPr>
        </p:nvGraphicFramePr>
        <p:xfrm>
          <a:off x="1247773" y="934775"/>
          <a:ext cx="10139094" cy="4398697"/>
        </p:xfrm>
        <a:graphic>
          <a:graphicData uri="http://schemas.openxmlformats.org/drawingml/2006/table">
            <a:tbl>
              <a:tblPr/>
              <a:tblGrid>
                <a:gridCol w="3379698">
                  <a:extLst>
                    <a:ext uri="{9D8B030D-6E8A-4147-A177-3AD203B41FA5}">
                      <a16:colId xmlns:a16="http://schemas.microsoft.com/office/drawing/2014/main" val="1885619175"/>
                    </a:ext>
                  </a:extLst>
                </a:gridCol>
                <a:gridCol w="3006906">
                  <a:extLst>
                    <a:ext uri="{9D8B030D-6E8A-4147-A177-3AD203B41FA5}">
                      <a16:colId xmlns:a16="http://schemas.microsoft.com/office/drawing/2014/main" val="100188059"/>
                    </a:ext>
                  </a:extLst>
                </a:gridCol>
                <a:gridCol w="3752490">
                  <a:extLst>
                    <a:ext uri="{9D8B030D-6E8A-4147-A177-3AD203B41FA5}">
                      <a16:colId xmlns:a16="http://schemas.microsoft.com/office/drawing/2014/main" val="1246027315"/>
                    </a:ext>
                  </a:extLst>
                </a:gridCol>
              </a:tblGrid>
              <a:tr h="583457">
                <a:tc>
                  <a:txBody>
                    <a:bodyPr/>
                    <a:lstStyle/>
                    <a:p>
                      <a:pPr algn="l" rtl="0" fontAlgn="b"/>
                      <a:r>
                        <a:rPr lang="hu" noProof="0">
                          <a:effectLst/>
                        </a:rPr>
                        <a:t>Szakaszok</a:t>
                      </a:r>
                    </a:p>
                  </a:txBody>
                  <a:tcPr marL="76200" marR="76200" marT="76200" marB="76200" anchor="ctr">
                    <a:lnL>
                      <a:noFill/>
                    </a:lnL>
                    <a:lnR>
                      <a:noFill/>
                    </a:lnR>
                    <a:lnT>
                      <a:noFill/>
                    </a:lnT>
                    <a:lnB w="9525" cap="flat" cmpd="sng" algn="ctr">
                      <a:solidFill>
                        <a:srgbClr val="DDDDDD"/>
                      </a:solidFill>
                      <a:prstDash val="solid"/>
                      <a:round/>
                      <a:headEnd type="none" w="med" len="med"/>
                      <a:tailEnd type="none" w="med" len="med"/>
                    </a:lnB>
                    <a:solidFill>
                      <a:srgbClr val="A7A7C6"/>
                    </a:solidFill>
                  </a:tcPr>
                </a:tc>
                <a:tc>
                  <a:txBody>
                    <a:bodyPr/>
                    <a:lstStyle/>
                    <a:p>
                      <a:pPr algn="l" rtl="0" fontAlgn="b"/>
                      <a:r>
                        <a:rPr lang="hu" noProof="0" dirty="0">
                          <a:effectLst/>
                        </a:rPr>
                        <a:t>GFR érték ml/perc/1,73m</a:t>
                      </a:r>
                      <a:r>
                        <a:rPr lang="hu" baseline="30000" noProof="0" dirty="0">
                          <a:effectLst/>
                        </a:rPr>
                        <a:t>2</a:t>
                      </a:r>
                    </a:p>
                  </a:txBody>
                  <a:tcPr marL="76200" marR="76200" marT="76200" marB="76200" anchor="ctr">
                    <a:lnL>
                      <a:noFill/>
                    </a:lnL>
                    <a:lnR>
                      <a:noFill/>
                    </a:lnR>
                    <a:lnT>
                      <a:noFill/>
                    </a:lnT>
                    <a:lnB w="9525" cap="flat" cmpd="sng" algn="ctr">
                      <a:solidFill>
                        <a:srgbClr val="DDDDDD"/>
                      </a:solidFill>
                      <a:prstDash val="solid"/>
                      <a:round/>
                      <a:headEnd type="none" w="med" len="med"/>
                      <a:tailEnd type="none" w="med" len="med"/>
                    </a:lnB>
                    <a:solidFill>
                      <a:srgbClr val="A7A7C6"/>
                    </a:solidFill>
                  </a:tcPr>
                </a:tc>
                <a:tc>
                  <a:txBody>
                    <a:bodyPr/>
                    <a:lstStyle/>
                    <a:p>
                      <a:pPr algn="l" rtl="0" fontAlgn="b"/>
                      <a:r>
                        <a:rPr lang="hu" noProof="0">
                          <a:effectLst/>
                        </a:rPr>
                        <a:t>Osztályozás</a:t>
                      </a:r>
                    </a:p>
                  </a:txBody>
                  <a:tcPr marL="76200" marR="76200" marT="76200" marB="76200" anchor="ctr">
                    <a:lnL>
                      <a:noFill/>
                    </a:lnL>
                    <a:lnR>
                      <a:noFill/>
                    </a:lnR>
                    <a:lnT>
                      <a:noFill/>
                    </a:lnT>
                    <a:lnB w="9525" cap="flat" cmpd="sng" algn="ctr">
                      <a:solidFill>
                        <a:srgbClr val="DDDDDD"/>
                      </a:solidFill>
                      <a:prstDash val="solid"/>
                      <a:round/>
                      <a:headEnd type="none" w="med" len="med"/>
                      <a:tailEnd type="none" w="med" len="med"/>
                    </a:lnB>
                    <a:solidFill>
                      <a:srgbClr val="A7A7C6"/>
                    </a:solidFill>
                  </a:tcPr>
                </a:tc>
                <a:extLst>
                  <a:ext uri="{0D108BD9-81ED-4DB2-BD59-A6C34878D82A}">
                    <a16:rowId xmlns:a16="http://schemas.microsoft.com/office/drawing/2014/main" val="1635898369"/>
                  </a:ext>
                </a:extLst>
              </a:tr>
              <a:tr h="583457">
                <a:tc>
                  <a:txBody>
                    <a:bodyPr/>
                    <a:lstStyle/>
                    <a:p>
                      <a:pPr algn="l" rtl="0" fontAlgn="t"/>
                      <a:r>
                        <a:rPr lang="hu" noProof="0">
                          <a:effectLst/>
                        </a:rPr>
                        <a:t>I</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&gt;90</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Normál vagy magas</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534845641"/>
                  </a:ext>
                </a:extLst>
              </a:tr>
              <a:tr h="583457">
                <a:tc>
                  <a:txBody>
                    <a:bodyPr/>
                    <a:lstStyle/>
                    <a:p>
                      <a:pPr algn="l" rtl="0" fontAlgn="t"/>
                      <a:r>
                        <a:rPr lang="hu" noProof="0">
                          <a:effectLst/>
                        </a:rPr>
                        <a:t>II</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60-89</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Enyhén csökkent</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887662646"/>
                  </a:ext>
                </a:extLst>
              </a:tr>
              <a:tr h="748167">
                <a:tc>
                  <a:txBody>
                    <a:bodyPr/>
                    <a:lstStyle/>
                    <a:p>
                      <a:pPr algn="l" rtl="0" fontAlgn="t"/>
                      <a:r>
                        <a:rPr lang="hu" noProof="0">
                          <a:effectLst/>
                        </a:rPr>
                        <a:t>III A</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45-59</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Enyhe vagy közepesen csökkent</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45661514"/>
                  </a:ext>
                </a:extLst>
              </a:tr>
              <a:tr h="733245">
                <a:tc>
                  <a:txBody>
                    <a:bodyPr/>
                    <a:lstStyle/>
                    <a:p>
                      <a:pPr algn="l" rtl="0" fontAlgn="t"/>
                      <a:r>
                        <a:rPr lang="hu" noProof="0">
                          <a:effectLst/>
                        </a:rPr>
                        <a:t>III B</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30-44</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Mérsékelten vagy súlyosan csökkent</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72702477"/>
                  </a:ext>
                </a:extLst>
              </a:tr>
              <a:tr h="583457">
                <a:tc>
                  <a:txBody>
                    <a:bodyPr/>
                    <a:lstStyle/>
                    <a:p>
                      <a:pPr algn="l" rtl="0" fontAlgn="t"/>
                      <a:r>
                        <a:rPr lang="hu" noProof="0">
                          <a:effectLst/>
                        </a:rPr>
                        <a:t>IV</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15-29</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algn="l" rtl="0" fontAlgn="t"/>
                      <a:r>
                        <a:rPr lang="hu" noProof="0">
                          <a:effectLst/>
                        </a:rPr>
                        <a:t>Súlyosan csökkent</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944217539"/>
                  </a:ext>
                </a:extLst>
              </a:tr>
              <a:tr h="583457">
                <a:tc>
                  <a:txBody>
                    <a:bodyPr/>
                    <a:lstStyle/>
                    <a:p>
                      <a:pPr algn="l" rtl="0" fontAlgn="t"/>
                      <a:r>
                        <a:rPr lang="hu" noProof="0">
                          <a:effectLst/>
                        </a:rPr>
                        <a:t>V</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l" rtl="0" fontAlgn="t"/>
                      <a:r>
                        <a:rPr lang="hu" noProof="0">
                          <a:effectLst/>
                        </a:rPr>
                        <a:t>&lt;15</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algn="l" rtl="0" fontAlgn="t"/>
                      <a:r>
                        <a:rPr lang="hu" noProof="0" dirty="0">
                          <a:effectLst/>
                        </a:rPr>
                        <a:t>Veseelégtelenség</a:t>
                      </a:r>
                    </a:p>
                  </a:txBody>
                  <a:tcPr marL="76200" marR="76200" marT="76200" marB="76200" anchor="ctr">
                    <a:lnL>
                      <a:noFill/>
                    </a:lnL>
                    <a:lnR>
                      <a:noFill/>
                    </a:lnR>
                    <a:lnT w="9525" cap="flat" cmpd="sng" algn="ctr">
                      <a:solidFill>
                        <a:srgbClr val="DDDDDD"/>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665908140"/>
                  </a:ext>
                </a:extLst>
              </a:tr>
            </a:tbl>
          </a:graphicData>
        </a:graphic>
      </p:graphicFrame>
      <p:sp>
        <p:nvSpPr>
          <p:cNvPr id="5" name="Szövegdoboz 4">
            <a:extLst>
              <a:ext uri="{FF2B5EF4-FFF2-40B4-BE49-F238E27FC236}">
                <a16:creationId xmlns:a16="http://schemas.microsoft.com/office/drawing/2014/main" id="{BE539E40-C4B8-60C1-7CF4-8EA38ACE6954}"/>
              </a:ext>
            </a:extLst>
          </p:cNvPr>
          <p:cNvSpPr txBox="1"/>
          <p:nvPr/>
        </p:nvSpPr>
        <p:spPr>
          <a:xfrm>
            <a:off x="65956" y="6059451"/>
            <a:ext cx="1872629" cy="246221"/>
          </a:xfrm>
          <a:prstGeom prst="rect">
            <a:avLst/>
          </a:prstGeom>
          <a:noFill/>
        </p:spPr>
        <p:txBody>
          <a:bodyPr wrap="none" rtlCol="0">
            <a:spAutoFit/>
          </a:bodyPr>
          <a:lstStyle/>
          <a:p>
            <a:r>
              <a:rPr lang="hu-HU" sz="1000" dirty="0"/>
              <a:t>d</a:t>
            </a:r>
            <a:r>
              <a:rPr lang="hu-HU" sz="1000" dirty="0" smtClean="0"/>
              <a:t>oi:10.1590/1806-9282.66.S1.3</a:t>
            </a:r>
            <a:r>
              <a:rPr lang="hu-HU" sz="1000" dirty="0"/>
              <a:t>.</a:t>
            </a:r>
            <a:endParaRPr lang="hu" sz="1000" dirty="0">
              <a:solidFill>
                <a:schemeClr val="tx1">
                  <a:lumMod val="50000"/>
                  <a:lumOff val="50000"/>
                </a:schemeClr>
              </a:solidFill>
            </a:endParaRPr>
          </a:p>
        </p:txBody>
      </p:sp>
    </p:spTree>
    <p:extLst>
      <p:ext uri="{BB962C8B-B14F-4D97-AF65-F5344CB8AC3E}">
        <p14:creationId xmlns:p14="http://schemas.microsoft.com/office/powerpoint/2010/main" val="3204252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sz="2800" dirty="0"/>
              <a:t>Krónikus vesebetegség </a:t>
            </a:r>
            <a:r>
              <a:rPr lang="hu" sz="2800" dirty="0" smtClean="0"/>
              <a:t>mortalitása a környezeti hőmérséklet összefüggésében</a:t>
            </a:r>
            <a:endParaRPr lang="hu" sz="2800" dirty="0"/>
          </a:p>
        </p:txBody>
      </p:sp>
      <p:sp>
        <p:nvSpPr>
          <p:cNvPr id="3" name="Tartalom helye 2"/>
          <p:cNvSpPr>
            <a:spLocks noGrp="1"/>
          </p:cNvSpPr>
          <p:nvPr>
            <p:ph idx="1"/>
          </p:nvPr>
        </p:nvSpPr>
        <p:spPr/>
        <p:txBody>
          <a:bodyPr rtlCol="0">
            <a:normAutofit/>
          </a:bodyPr>
          <a:lstStyle/>
          <a:p>
            <a:pPr rtl="0"/>
            <a:endParaRPr lang="en-US" sz="3200" dirty="0"/>
          </a:p>
          <a:p>
            <a:pPr rtl="0"/>
            <a:endParaRPr lang="en-US" sz="3200" dirty="0"/>
          </a:p>
        </p:txBody>
      </p:sp>
      <p:pic>
        <p:nvPicPr>
          <p:cNvPr id="6" name="Kép 5" descr="A képen szöveg, térkép, atlasz látható&#10;&#10;Automatikusan generált leírás">
            <a:extLst>
              <a:ext uri="{FF2B5EF4-FFF2-40B4-BE49-F238E27FC236}">
                <a16:creationId xmlns:a16="http://schemas.microsoft.com/office/drawing/2014/main" id="{D82DD693-8F8A-669C-C1DF-5F7279B554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504" y="934774"/>
            <a:ext cx="5875127" cy="2654245"/>
          </a:xfrm>
          <a:prstGeom prst="rect">
            <a:avLst/>
          </a:prstGeom>
        </p:spPr>
      </p:pic>
      <p:pic>
        <p:nvPicPr>
          <p:cNvPr id="8" name="Kép 7" descr="A képen térkép, szöveg, atlasz látható&#10;&#10;Automatikusan generált leírás">
            <a:extLst>
              <a:ext uri="{FF2B5EF4-FFF2-40B4-BE49-F238E27FC236}">
                <a16:creationId xmlns:a16="http://schemas.microsoft.com/office/drawing/2014/main" id="{B8F7DE58-927D-58EF-591B-EBC12166F0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6164" y="929639"/>
            <a:ext cx="5683546" cy="2654245"/>
          </a:xfrm>
          <a:prstGeom prst="rect">
            <a:avLst/>
          </a:prstGeom>
        </p:spPr>
      </p:pic>
      <p:pic>
        <p:nvPicPr>
          <p:cNvPr id="10" name="Kép 9" descr="A képen szöveg, térkép, atlasz látható&#10;&#10;Automatikusan generált leírás">
            <a:extLst>
              <a:ext uri="{FF2B5EF4-FFF2-40B4-BE49-F238E27FC236}">
                <a16:creationId xmlns:a16="http://schemas.microsoft.com/office/drawing/2014/main" id="{255D0D16-CFC3-B06E-9B11-F1797B4A9A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89294" y="3594155"/>
            <a:ext cx="5955009" cy="2781020"/>
          </a:xfrm>
          <a:prstGeom prst="rect">
            <a:avLst/>
          </a:prstGeom>
        </p:spPr>
      </p:pic>
      <p:sp>
        <p:nvSpPr>
          <p:cNvPr id="11" name="Téglalap 10">
            <a:extLst>
              <a:ext uri="{FF2B5EF4-FFF2-40B4-BE49-F238E27FC236}">
                <a16:creationId xmlns:a16="http://schemas.microsoft.com/office/drawing/2014/main" id="{BE085529-1AAE-B094-46A3-25948288E08D}"/>
              </a:ext>
            </a:extLst>
          </p:cNvPr>
          <p:cNvSpPr/>
          <p:nvPr/>
        </p:nvSpPr>
        <p:spPr>
          <a:xfrm>
            <a:off x="10050621" y="6059451"/>
            <a:ext cx="2038709" cy="246221"/>
          </a:xfrm>
          <a:prstGeom prst="rect">
            <a:avLst/>
          </a:prstGeom>
        </p:spPr>
        <p:txBody>
          <a:bodyPr wrap="square" rtlCol="0">
            <a:spAutoFit/>
          </a:bodyPr>
          <a:lstStyle/>
          <a:p>
            <a:pPr rtl="0"/>
            <a:r>
              <a:rPr lang="hu" sz="1000" dirty="0" smtClean="0"/>
              <a:t>doi</a:t>
            </a:r>
            <a:r>
              <a:rPr lang="hu" sz="1000" dirty="0"/>
              <a:t>: 10.1016/j.envres.2022.113172. </a:t>
            </a:r>
          </a:p>
        </p:txBody>
      </p:sp>
    </p:spTree>
    <p:extLst>
      <p:ext uri="{BB962C8B-B14F-4D97-AF65-F5344CB8AC3E}">
        <p14:creationId xmlns:p14="http://schemas.microsoft.com/office/powerpoint/2010/main" val="3595441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6" y="1354346"/>
            <a:ext cx="11668816" cy="5020749"/>
          </a:xfrm>
        </p:spPr>
        <p:txBody>
          <a:bodyPr rtlCol="0">
            <a:normAutofit fontScale="77500" lnSpcReduction="20000"/>
          </a:bodyPr>
          <a:lstStyle/>
          <a:p>
            <a:pPr>
              <a:lnSpc>
                <a:spcPct val="130000"/>
              </a:lnSpc>
              <a:spcBef>
                <a:spcPts val="0"/>
              </a:spcBef>
            </a:pPr>
            <a:r>
              <a:rPr lang="hu-HU" sz="2300" dirty="0"/>
              <a:t>A </a:t>
            </a:r>
            <a:r>
              <a:rPr lang="hu-HU" sz="2300" dirty="0" smtClean="0"/>
              <a:t>gyakori </a:t>
            </a:r>
            <a:r>
              <a:rPr lang="hu-HU" sz="2300" dirty="0" err="1"/>
              <a:t>dehidráció</a:t>
            </a:r>
            <a:r>
              <a:rPr lang="hu-HU" sz="2300" dirty="0"/>
              <a:t> hozzájárulhat a krónikus vesebetegség kialakulásához a </a:t>
            </a:r>
            <a:r>
              <a:rPr lang="hu-HU" sz="2300" dirty="0" err="1"/>
              <a:t>hiperozmoláris</a:t>
            </a:r>
            <a:r>
              <a:rPr lang="hu-HU" sz="2300" dirty="0"/>
              <a:t> </a:t>
            </a:r>
            <a:r>
              <a:rPr lang="hu-HU" sz="2300" dirty="0" err="1"/>
              <a:t>hiperglikémia</a:t>
            </a:r>
            <a:r>
              <a:rPr lang="hu-HU" sz="2300" dirty="0"/>
              <a:t> következtében, amely fokozza a </a:t>
            </a:r>
            <a:r>
              <a:rPr lang="hu-HU" sz="2300" dirty="0" err="1"/>
              <a:t>vazopresszin</a:t>
            </a:r>
            <a:r>
              <a:rPr lang="hu-HU" sz="2300" dirty="0"/>
              <a:t> felszabadulását és serkenti a fruktóztermelődést a </a:t>
            </a:r>
            <a:r>
              <a:rPr lang="hu-HU" sz="2300" dirty="0" err="1"/>
              <a:t>poliol</a:t>
            </a:r>
            <a:r>
              <a:rPr lang="hu-HU" sz="2300" dirty="0"/>
              <a:t> útvonalon keresztül.</a:t>
            </a:r>
          </a:p>
          <a:p>
            <a:pPr algn="just">
              <a:lnSpc>
                <a:spcPct val="130000"/>
              </a:lnSpc>
              <a:spcBef>
                <a:spcPts val="0"/>
              </a:spcBef>
            </a:pPr>
            <a:r>
              <a:rPr lang="hu-HU" sz="2300" dirty="0"/>
              <a:t>A </a:t>
            </a:r>
            <a:r>
              <a:rPr lang="hu-HU" sz="2300" dirty="0" err="1"/>
              <a:t>vazopresszin</a:t>
            </a:r>
            <a:r>
              <a:rPr lang="hu-HU" sz="2300" dirty="0"/>
              <a:t> hatására megnő a </a:t>
            </a:r>
            <a:r>
              <a:rPr lang="hu-HU" sz="2300" dirty="0" err="1"/>
              <a:t>glomeruláris</a:t>
            </a:r>
            <a:r>
              <a:rPr lang="hu-HU" sz="2300" dirty="0"/>
              <a:t> hidrosztatikus nyomás, ami elősegítheti a vesebetegség előrehaladását</a:t>
            </a:r>
            <a:r>
              <a:rPr lang="hu-HU" sz="2300" dirty="0" smtClean="0"/>
              <a:t>. A </a:t>
            </a:r>
            <a:r>
              <a:rPr lang="hu-HU" sz="2300" dirty="0"/>
              <a:t>vese </a:t>
            </a:r>
            <a:r>
              <a:rPr lang="hu-HU" sz="2300" dirty="0" err="1"/>
              <a:t>tubulusaiban</a:t>
            </a:r>
            <a:r>
              <a:rPr lang="hu-HU" sz="2300" dirty="0"/>
              <a:t> a </a:t>
            </a:r>
            <a:r>
              <a:rPr lang="hu-HU" sz="2300" dirty="0" err="1"/>
              <a:t>fruktokináz</a:t>
            </a:r>
            <a:r>
              <a:rPr lang="hu-HU" sz="2300" dirty="0"/>
              <a:t> által lebontott fruktóz hozzájárulhat a </a:t>
            </a:r>
            <a:r>
              <a:rPr lang="hu-HU" sz="2300" dirty="0" err="1"/>
              <a:t>tubuláris</a:t>
            </a:r>
            <a:r>
              <a:rPr lang="hu-HU" sz="2300" dirty="0"/>
              <a:t> károsodáshoz, oxidatív stresszhez, fokozott húgysavtermeléshez és </a:t>
            </a:r>
            <a:r>
              <a:rPr lang="hu-HU" sz="2300" dirty="0" err="1"/>
              <a:t>citokinfelszabaduláshoz</a:t>
            </a:r>
            <a:r>
              <a:rPr lang="hu-HU" sz="2300" dirty="0"/>
              <a:t>.</a:t>
            </a:r>
          </a:p>
          <a:p>
            <a:pPr>
              <a:lnSpc>
                <a:spcPct val="130000"/>
              </a:lnSpc>
              <a:spcBef>
                <a:spcPts val="0"/>
              </a:spcBef>
            </a:pPr>
            <a:r>
              <a:rPr lang="hu-HU" sz="2300" dirty="0"/>
              <a:t>A cukrozott italok fogyasztása </a:t>
            </a:r>
            <a:r>
              <a:rPr lang="hu-HU" sz="2300" dirty="0" err="1"/>
              <a:t>dehidráció</a:t>
            </a:r>
            <a:r>
              <a:rPr lang="hu-HU" sz="2300" dirty="0" smtClean="0"/>
              <a:t> </a:t>
            </a:r>
            <a:r>
              <a:rPr lang="hu-HU" sz="2300" dirty="0"/>
              <a:t>esetén tovább erősítheti a </a:t>
            </a:r>
            <a:r>
              <a:rPr lang="hu-HU" sz="2300" dirty="0" err="1"/>
              <a:t>vazopresszinválaszt</a:t>
            </a:r>
            <a:r>
              <a:rPr lang="hu-HU" sz="2300" dirty="0"/>
              <a:t> és fokozhatja a húgysavtermelést.</a:t>
            </a:r>
          </a:p>
          <a:p>
            <a:pPr>
              <a:lnSpc>
                <a:spcPct val="130000"/>
              </a:lnSpc>
              <a:spcBef>
                <a:spcPts val="0"/>
              </a:spcBef>
            </a:pPr>
            <a:r>
              <a:rPr lang="hu-HU" sz="2300" dirty="0"/>
              <a:t>A fentieken túl egyéb tényezők is szerepet játszhatnak, többek között:</a:t>
            </a:r>
          </a:p>
          <a:p>
            <a:pPr lvl="1"/>
            <a:r>
              <a:rPr lang="hu-HU" dirty="0"/>
              <a:t>a nagy megterheléssel járó testmozgás következtében kialakuló izomkárosodás, amely enyhe </a:t>
            </a:r>
            <a:r>
              <a:rPr lang="hu-HU" dirty="0" err="1"/>
              <a:t>rabdomiolízishez</a:t>
            </a:r>
            <a:r>
              <a:rPr lang="hu-HU" dirty="0"/>
              <a:t> vezethet,</a:t>
            </a:r>
          </a:p>
          <a:p>
            <a:pPr lvl="1"/>
            <a:r>
              <a:rPr lang="hu-HU" dirty="0"/>
              <a:t>nem szteroid gyulladáscsökkentő gyógyszerek (NSAID-ok) használata,</a:t>
            </a:r>
          </a:p>
          <a:p>
            <a:pPr lvl="1"/>
            <a:r>
              <a:rPr lang="hu-HU" dirty="0"/>
              <a:t>az alacsony vérnyomás, amely a folyadékvesztés következménye lehet.</a:t>
            </a:r>
          </a:p>
          <a:p>
            <a:pPr lvl="1">
              <a:lnSpc>
                <a:spcPct val="130000"/>
              </a:lnSpc>
            </a:pPr>
            <a:r>
              <a:rPr lang="hu-HU" dirty="0"/>
              <a:t>Ezek a tényezők a </a:t>
            </a:r>
            <a:r>
              <a:rPr lang="hu-HU" dirty="0" err="1"/>
              <a:t>renin-angiotenzin</a:t>
            </a:r>
            <a:r>
              <a:rPr lang="hu-HU" dirty="0"/>
              <a:t> rendszer (RAS) aktiválásához is hozzájárulhatnak, amely jelentős szerepet játszik a vesebetegség kialakulásában és </a:t>
            </a:r>
            <a:r>
              <a:rPr lang="hu-HU" dirty="0" smtClean="0"/>
              <a:t>előre haladásában.</a:t>
            </a:r>
            <a:endParaRPr lang="hu-HU" dirty="0"/>
          </a:p>
          <a:p>
            <a:endParaRPr lang="hu" dirty="0"/>
          </a:p>
        </p:txBody>
      </p:sp>
      <p:sp>
        <p:nvSpPr>
          <p:cNvPr id="6" name="Cím 1"/>
          <p:cNvSpPr>
            <a:spLocks noGrp="1"/>
          </p:cNvSpPr>
          <p:nvPr>
            <p:ph type="title"/>
          </p:nvPr>
        </p:nvSpPr>
        <p:spPr>
          <a:xfrm>
            <a:off x="192504" y="94891"/>
            <a:ext cx="11999495" cy="914400"/>
          </a:xfrm>
        </p:spPr>
        <p:txBody>
          <a:bodyPr rtlCol="0">
            <a:noAutofit/>
          </a:bodyPr>
          <a:lstStyle/>
          <a:p>
            <a:r>
              <a:rPr lang="hu-HU" sz="3200" dirty="0"/>
              <a:t>A </a:t>
            </a:r>
            <a:r>
              <a:rPr lang="hu-HU" sz="3200" dirty="0" smtClean="0"/>
              <a:t>környezeti </a:t>
            </a:r>
            <a:r>
              <a:rPr lang="hu-HU" sz="3200" dirty="0"/>
              <a:t>hőhatás </a:t>
            </a:r>
            <a:r>
              <a:rPr lang="hu-HU" sz="3200" dirty="0" smtClean="0"/>
              <a:t>okozta krónikus </a:t>
            </a:r>
            <a:r>
              <a:rPr lang="hu-HU" sz="3200" dirty="0"/>
              <a:t>vesebetegség kialakulásának folyamata </a:t>
            </a:r>
          </a:p>
        </p:txBody>
      </p:sp>
      <p:sp>
        <p:nvSpPr>
          <p:cNvPr id="7" name="Szövegdoboz 6">
            <a:extLst>
              <a:ext uri="{FF2B5EF4-FFF2-40B4-BE49-F238E27FC236}">
                <a16:creationId xmlns:a16="http://schemas.microsoft.com/office/drawing/2014/main" id="{B2231072-3A7A-CE96-D7CA-D841C4684629}"/>
              </a:ext>
            </a:extLst>
          </p:cNvPr>
          <p:cNvSpPr txBox="1"/>
          <p:nvPr/>
        </p:nvSpPr>
        <p:spPr>
          <a:xfrm>
            <a:off x="9402792" y="6128875"/>
            <a:ext cx="3220753" cy="246221"/>
          </a:xfrm>
          <a:prstGeom prst="rect">
            <a:avLst/>
          </a:prstGeom>
          <a:noFill/>
        </p:spPr>
        <p:txBody>
          <a:bodyPr wrap="square" rtlCol="0">
            <a:spAutoFit/>
          </a:bodyPr>
          <a:lstStyle/>
          <a:p>
            <a:pPr rtl="0"/>
            <a:r>
              <a:rPr lang="hu" sz="1000" dirty="0" smtClean="0"/>
              <a:t>doi</a:t>
            </a:r>
            <a:r>
              <a:rPr lang="hu" sz="1000" dirty="0"/>
              <a:t>: 10.1016/j.nefro.2016.12.008. PMID: 28946962.</a:t>
            </a:r>
            <a:endParaRPr lang="hu-HU" sz="1000" dirty="0"/>
          </a:p>
        </p:txBody>
      </p:sp>
    </p:spTree>
    <p:extLst>
      <p:ext uri="{BB962C8B-B14F-4D97-AF65-F5344CB8AC3E}">
        <p14:creationId xmlns:p14="http://schemas.microsoft.com/office/powerpoint/2010/main" val="416362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4" y="94891"/>
            <a:ext cx="11999495" cy="914400"/>
          </a:xfrm>
        </p:spPr>
        <p:txBody>
          <a:bodyPr rtlCol="0">
            <a:noAutofit/>
          </a:bodyPr>
          <a:lstStyle/>
          <a:p>
            <a:r>
              <a:rPr lang="hu-HU" sz="3200" dirty="0"/>
              <a:t>A </a:t>
            </a:r>
            <a:r>
              <a:rPr lang="hu-HU" sz="3200" dirty="0" smtClean="0"/>
              <a:t>környezeti </a:t>
            </a:r>
            <a:r>
              <a:rPr lang="hu-HU" sz="3200" dirty="0"/>
              <a:t>hőhatás </a:t>
            </a:r>
            <a:r>
              <a:rPr lang="hu-HU" sz="3200" dirty="0" smtClean="0"/>
              <a:t>okozta krónikus </a:t>
            </a:r>
            <a:r>
              <a:rPr lang="hu-HU" sz="3200" dirty="0"/>
              <a:t>vesebetegség kialakulásának folyamata </a:t>
            </a:r>
          </a:p>
        </p:txBody>
      </p:sp>
      <p:sp>
        <p:nvSpPr>
          <p:cNvPr id="5" name="Szövegdoboz 4">
            <a:extLst>
              <a:ext uri="{FF2B5EF4-FFF2-40B4-BE49-F238E27FC236}">
                <a16:creationId xmlns:a16="http://schemas.microsoft.com/office/drawing/2014/main" id="{B2231072-3A7A-CE96-D7CA-D841C4684629}"/>
              </a:ext>
            </a:extLst>
          </p:cNvPr>
          <p:cNvSpPr txBox="1"/>
          <p:nvPr/>
        </p:nvSpPr>
        <p:spPr>
          <a:xfrm>
            <a:off x="192505" y="6094369"/>
            <a:ext cx="7056784" cy="246221"/>
          </a:xfrm>
          <a:prstGeom prst="rect">
            <a:avLst/>
          </a:prstGeom>
          <a:noFill/>
        </p:spPr>
        <p:txBody>
          <a:bodyPr wrap="square" rtlCol="0">
            <a:spAutoFit/>
          </a:bodyPr>
          <a:lstStyle/>
          <a:p>
            <a:pPr rtl="0"/>
            <a:r>
              <a:rPr lang="hu" sz="1000" dirty="0" smtClean="0"/>
              <a:t>doi</a:t>
            </a:r>
            <a:r>
              <a:rPr lang="hu" sz="1000" dirty="0"/>
              <a:t>: 10.1016/j.nefro.2016.12.008. PMID: 28946962.</a:t>
            </a:r>
            <a:endParaRPr lang="hu-HU" sz="1000" dirty="0"/>
          </a:p>
        </p:txBody>
      </p:sp>
      <p:pic>
        <p:nvPicPr>
          <p:cNvPr id="6" name="Kép 5">
            <a:extLst>
              <a:ext uri="{FF2B5EF4-FFF2-40B4-BE49-F238E27FC236}">
                <a16:creationId xmlns:a16="http://schemas.microsoft.com/office/drawing/2014/main" id="{773C15EE-FAD0-D70E-2D6B-D9585F9E6D46}"/>
              </a:ext>
            </a:extLst>
          </p:cNvPr>
          <p:cNvPicPr>
            <a:picLocks noChangeAspect="1"/>
          </p:cNvPicPr>
          <p:nvPr/>
        </p:nvPicPr>
        <p:blipFill rotWithShape="1">
          <a:blip r:embed="rId2"/>
          <a:srcRect t="3252"/>
          <a:stretch/>
        </p:blipFill>
        <p:spPr>
          <a:xfrm>
            <a:off x="1275692" y="1123679"/>
            <a:ext cx="9204477" cy="4955682"/>
          </a:xfrm>
          <a:prstGeom prst="rect">
            <a:avLst/>
          </a:prstGeom>
        </p:spPr>
      </p:pic>
    </p:spTree>
    <p:extLst>
      <p:ext uri="{BB962C8B-B14F-4D97-AF65-F5344CB8AC3E}">
        <p14:creationId xmlns:p14="http://schemas.microsoft.com/office/powerpoint/2010/main" val="3710341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dirty="0" smtClean="0"/>
              <a:t>Fő megállapítások</a:t>
            </a:r>
            <a:endParaRPr lang="hu" dirty="0"/>
          </a:p>
        </p:txBody>
      </p:sp>
      <p:sp>
        <p:nvSpPr>
          <p:cNvPr id="3" name="Tartalom helye 2"/>
          <p:cNvSpPr>
            <a:spLocks noGrp="1"/>
          </p:cNvSpPr>
          <p:nvPr>
            <p:ph idx="1"/>
          </p:nvPr>
        </p:nvSpPr>
        <p:spPr>
          <a:xfrm>
            <a:off x="319177" y="1311214"/>
            <a:ext cx="11559397" cy="4994457"/>
          </a:xfrm>
        </p:spPr>
        <p:txBody>
          <a:bodyPr rtlCol="0">
            <a:normAutofit/>
          </a:bodyPr>
          <a:lstStyle/>
          <a:p>
            <a:pPr algn="just">
              <a:spcAft>
                <a:spcPts val="1500"/>
              </a:spcAft>
            </a:pPr>
            <a:r>
              <a:rPr lang="hu-HU" dirty="0" smtClean="0"/>
              <a:t>A </a:t>
            </a:r>
            <a:r>
              <a:rPr lang="hu-HU" dirty="0"/>
              <a:t>fiziológiai </a:t>
            </a:r>
            <a:r>
              <a:rPr lang="hu-HU" dirty="0" err="1"/>
              <a:t>neurohormonális</a:t>
            </a:r>
            <a:r>
              <a:rPr lang="hu-HU" dirty="0"/>
              <a:t> változások, valamint a vese- és testösszetételben bekövetkező szerkezeti módosulások, továbbá az öregedéssel együtt járó többféle betegség együttesen növelik a hőhullámok okozta egészségkárosodás esélyét.</a:t>
            </a:r>
          </a:p>
          <a:p>
            <a:pPr algn="just">
              <a:spcAft>
                <a:spcPts val="1500"/>
              </a:spcAft>
            </a:pPr>
            <a:r>
              <a:rPr lang="hu-HU" dirty="0"/>
              <a:t>A kiszáradás felismerése nehézséget jelent, mivel jelenleg nincsenek könnyen hozzáférhető, megbízható és hatékony diagnosztikai eszközök az alapellátásban és a másodlagos egészségügyi ellátásban.</a:t>
            </a:r>
          </a:p>
          <a:p>
            <a:pPr algn="just">
              <a:spcAft>
                <a:spcPts val="1500"/>
              </a:spcAft>
            </a:pPr>
            <a:r>
              <a:rPr lang="hu-HU" dirty="0"/>
              <a:t>A hőhullámok következtében fellépő megbetegedések és halálozások csökkentése érdekében az idősebb korosztály számára preventív intézkedéseket kell bevezetni, valamint korai figyelmeztető rendszereket szükséges kialakítani és működtetni.</a:t>
            </a:r>
          </a:p>
        </p:txBody>
      </p:sp>
      <p:sp>
        <p:nvSpPr>
          <p:cNvPr id="4" name="Téglalap 3"/>
          <p:cNvSpPr/>
          <p:nvPr/>
        </p:nvSpPr>
        <p:spPr>
          <a:xfrm>
            <a:off x="192505" y="6059451"/>
            <a:ext cx="9669101" cy="246221"/>
          </a:xfrm>
          <a:prstGeom prst="rect">
            <a:avLst/>
          </a:prstGeom>
        </p:spPr>
        <p:txBody>
          <a:bodyPr wrap="square" rtlCol="0">
            <a:spAutoFit/>
          </a:bodyPr>
          <a:lstStyle/>
          <a:p>
            <a:pPr rtl="0"/>
            <a:r>
              <a:rPr lang="hu" sz="1000" dirty="0" smtClean="0"/>
              <a:t>doi</a:t>
            </a:r>
            <a:r>
              <a:rPr lang="hu" sz="1000" dirty="0"/>
              <a:t>: 10.1093/ageing/afz080. </a:t>
            </a:r>
          </a:p>
        </p:txBody>
      </p:sp>
    </p:spTree>
    <p:extLst>
      <p:ext uri="{BB962C8B-B14F-4D97-AF65-F5344CB8AC3E}">
        <p14:creationId xmlns:p14="http://schemas.microsoft.com/office/powerpoint/2010/main" val="231084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4" y="103518"/>
            <a:ext cx="11896826" cy="508957"/>
          </a:xfrm>
        </p:spPr>
        <p:txBody>
          <a:bodyPr rtlCol="0">
            <a:normAutofit fontScale="90000"/>
          </a:bodyPr>
          <a:lstStyle/>
          <a:p>
            <a:pPr rtl="0"/>
            <a:r>
              <a:rPr lang="hu-HU" dirty="0" smtClean="0"/>
              <a:t>Fő megállapítások</a:t>
            </a:r>
            <a:endParaRPr lang="hu-HU" dirty="0"/>
          </a:p>
        </p:txBody>
      </p:sp>
      <p:sp>
        <p:nvSpPr>
          <p:cNvPr id="3" name="Tartalom helye 2"/>
          <p:cNvSpPr>
            <a:spLocks noGrp="1"/>
          </p:cNvSpPr>
          <p:nvPr>
            <p:ph idx="1"/>
          </p:nvPr>
        </p:nvSpPr>
        <p:spPr>
          <a:xfrm>
            <a:off x="192506" y="934775"/>
            <a:ext cx="11599804" cy="5370897"/>
          </a:xfrm>
        </p:spPr>
        <p:txBody>
          <a:bodyPr rtlCol="0">
            <a:normAutofit fontScale="92500" lnSpcReduction="10000"/>
          </a:bodyPr>
          <a:lstStyle/>
          <a:p>
            <a:r>
              <a:rPr lang="hu-HU" dirty="0" smtClean="0"/>
              <a:t>A hőexpozíció egészségkockázatai értékelésének elsősorban a negatív következmények mérséklését és célzott beavatkozási stratégiák kidolgozását szolgálja, mivel ezen hatások jelentős része megelőzhető kockázat.</a:t>
            </a:r>
          </a:p>
          <a:p>
            <a:r>
              <a:rPr lang="hu-HU" dirty="0" smtClean="0"/>
              <a:t>Ennek érdekében fontos:</a:t>
            </a:r>
          </a:p>
          <a:p>
            <a:pPr lvl="1" algn="just"/>
            <a:r>
              <a:rPr lang="hu-HU" dirty="0" smtClean="0"/>
              <a:t>A lakosság körében a hőstressz csökkentésének ösztönzése és a lehetséges megoldásokról tájékoztatás biztosítása. </a:t>
            </a:r>
          </a:p>
          <a:p>
            <a:pPr lvl="1" algn="just"/>
            <a:r>
              <a:rPr lang="hu-HU" dirty="0" smtClean="0"/>
              <a:t>A veszélyeztetett csoportok vesefunkciójának fokozott nyomon követése az alapellátásban.</a:t>
            </a:r>
          </a:p>
          <a:p>
            <a:pPr lvl="1" algn="just"/>
            <a:r>
              <a:rPr lang="hu-HU" dirty="0" smtClean="0"/>
              <a:t>Emellett a sürgősségi egészségügyi ellátás személyzetét fel kell készíteni arra, hogy a melegebb időszakokban gyakoribbá válhatnak vesebetegségek, mint például az akut vesekárosodás (AKI) és a vesekövek (</a:t>
            </a:r>
            <a:r>
              <a:rPr lang="hu-HU" dirty="0" err="1" smtClean="0"/>
              <a:t>urolithiasis</a:t>
            </a:r>
            <a:r>
              <a:rPr lang="hu-HU" dirty="0" smtClean="0"/>
              <a:t>).</a:t>
            </a:r>
          </a:p>
          <a:p>
            <a:pPr lvl="1" algn="just"/>
            <a:r>
              <a:rPr lang="hu-HU" dirty="0" smtClean="0"/>
              <a:t>Mivel a szélsőséges hőmérséklet a vesebetegség jelentős kockázati tényezője, az orvosoknak körültekintően kell eljárniuk a gyógyszerek felírásakor, különösen olyan betegek esetében, akik már meglévő vesebetegségben, például krónikus vesebetegségben (CKD) szenvednek, mivel állapotuk súlyosbodhat extrém hőség hatására.</a:t>
            </a:r>
          </a:p>
          <a:p>
            <a:pPr rtl="0"/>
            <a:endParaRPr lang="hu-HU" dirty="0"/>
          </a:p>
        </p:txBody>
      </p:sp>
    </p:spTree>
    <p:extLst>
      <p:ext uri="{BB962C8B-B14F-4D97-AF65-F5344CB8AC3E}">
        <p14:creationId xmlns:p14="http://schemas.microsoft.com/office/powerpoint/2010/main" val="3894651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Ellenőrizze tudását</a:t>
            </a:r>
            <a:endParaRPr lang="en-US" dirty="0"/>
          </a:p>
        </p:txBody>
      </p:sp>
      <p:sp>
        <p:nvSpPr>
          <p:cNvPr id="3" name="Tartalom helye 2"/>
          <p:cNvSpPr>
            <a:spLocks noGrp="1"/>
          </p:cNvSpPr>
          <p:nvPr>
            <p:ph idx="1"/>
          </p:nvPr>
        </p:nvSpPr>
        <p:spPr>
          <a:xfrm>
            <a:off x="192505" y="1311215"/>
            <a:ext cx="11896825" cy="4994457"/>
          </a:xfrm>
        </p:spPr>
        <p:txBody>
          <a:bodyPr/>
          <a:lstStyle/>
          <a:p>
            <a:pPr lvl="0" fontAlgn="base"/>
            <a:r>
              <a:rPr lang="hu-HU" sz="2000" dirty="0" smtClean="0"/>
              <a:t>Milyen szerepet játszik a vese az emberi szervezet hőszabályozásában?</a:t>
            </a:r>
          </a:p>
          <a:p>
            <a:pPr lvl="0" fontAlgn="base"/>
            <a:r>
              <a:rPr lang="hu-HU" sz="2000" dirty="0" smtClean="0"/>
              <a:t>Melyek a vesebetegség leggyakoribb kockázati tényezői?</a:t>
            </a:r>
          </a:p>
          <a:p>
            <a:pPr lvl="0" fontAlgn="base"/>
            <a:r>
              <a:rPr lang="hu-HU" sz="2000" dirty="0" smtClean="0"/>
              <a:t>Értelmezze, hogy a hőstressz hogyan növelheti az akut vesekárosodás (AKI) kockázatát idős embereknél.</a:t>
            </a:r>
          </a:p>
          <a:p>
            <a:pPr lvl="0" fontAlgn="base"/>
            <a:r>
              <a:rPr lang="hu-HU" sz="2000" dirty="0" smtClean="0"/>
              <a:t>A hőstresszen kívül milyen egyéb környezeti hatások tekinthetők a vesekőbetegség (KSD) kockázati tényezőiként?</a:t>
            </a:r>
          </a:p>
          <a:p>
            <a:pPr lvl="0" fontAlgn="base"/>
            <a:r>
              <a:rPr lang="hu-HU" sz="2000" dirty="0" smtClean="0"/>
              <a:t>Ismertesse azokat az okokat, amelyek miatt a magasabb környezeti hőmérséklet növelheti a húgyúti fertőzések (UTI) kockázatát. </a:t>
            </a:r>
          </a:p>
          <a:p>
            <a:pPr lvl="0" fontAlgn="base"/>
            <a:r>
              <a:rPr lang="hu-HU" sz="2000" dirty="0" smtClean="0"/>
              <a:t>Soroljon fel olyan prevenciós javaslatok, amelyek a hőstressz okozta vesebetegségek kialakulásának kockázatát csökkenthetik.</a:t>
            </a:r>
          </a:p>
          <a:p>
            <a:endParaRPr lang="en-US" dirty="0"/>
          </a:p>
        </p:txBody>
      </p:sp>
    </p:spTree>
    <p:extLst>
      <p:ext uri="{BB962C8B-B14F-4D97-AF65-F5344CB8AC3E}">
        <p14:creationId xmlns:p14="http://schemas.microsoft.com/office/powerpoint/2010/main" val="32477717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665018"/>
            <a:ext cx="11896825" cy="5664530"/>
          </a:xfrm>
        </p:spPr>
        <p:txBody>
          <a:bodyPr rtlCol="0"/>
          <a:lstStyle/>
          <a:p>
            <a:pPr marL="0" indent="0" algn="ctr" rtl="0">
              <a:buNone/>
            </a:pPr>
            <a:r>
              <a:rPr lang="hu" sz="3600" b="1" dirty="0" smtClean="0"/>
              <a:t>Köszönöm a </a:t>
            </a:r>
            <a:r>
              <a:rPr lang="hu" sz="3600" b="1" dirty="0"/>
              <a:t>figyelmet!</a:t>
            </a:r>
          </a:p>
          <a:p>
            <a:pPr marL="0" indent="0" algn="ctr">
              <a:buNone/>
            </a:pPr>
            <a:r>
              <a:rPr lang="hu-HU" sz="2000" dirty="0" smtClean="0"/>
              <a:t>Az </a:t>
            </a:r>
            <a:r>
              <a:rPr lang="hu-HU" sz="2000" dirty="0"/>
              <a:t>előadást az Európai Unió Erasmus+ programja által támogatott CLIMATEMED projekt szakértői dolgozták ki.</a:t>
            </a:r>
            <a:endParaRPr lang="en-US" sz="2000"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930437" y="2856594"/>
            <a:ext cx="8989199"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Pécsi </a:t>
            </a:r>
            <a:r>
              <a:rPr lang="hu" dirty="0" smtClean="0">
                <a:solidFill>
                  <a:schemeClr val="tx1"/>
                </a:solidFill>
              </a:rPr>
              <a:t>Tudományegyetem, Általános </a:t>
            </a:r>
            <a:r>
              <a:rPr lang="hu" dirty="0">
                <a:solidFill>
                  <a:schemeClr val="tx1"/>
                </a:solidFill>
              </a:rPr>
              <a:t>Orvostudományi </a:t>
            </a:r>
            <a:r>
              <a:rPr lang="hu" dirty="0" smtClean="0">
                <a:solidFill>
                  <a:schemeClr val="tx1"/>
                </a:solidFill>
              </a:rPr>
              <a:t>Kar,</a:t>
            </a:r>
            <a:br>
              <a:rPr lang="hu" dirty="0" smtClean="0">
                <a:solidFill>
                  <a:schemeClr val="tx1"/>
                </a:solidFill>
              </a:rPr>
            </a:br>
            <a:r>
              <a:rPr lang="hu" dirty="0" smtClean="0">
                <a:solidFill>
                  <a:schemeClr val="tx1"/>
                </a:solidFill>
              </a:rPr>
              <a:t>Orvosi Népegészségtani Intézet - </a:t>
            </a:r>
            <a:r>
              <a:rPr lang="hu" dirty="0">
                <a:solidFill>
                  <a:schemeClr val="tx1"/>
                </a:solidFill>
              </a:rPr>
              <a:t>Pécs, Magyarország </a:t>
            </a:r>
          </a:p>
        </p:txBody>
      </p:sp>
      <p:sp>
        <p:nvSpPr>
          <p:cNvPr id="12" name="Téglalap 11"/>
          <p:cNvSpPr/>
          <p:nvPr/>
        </p:nvSpPr>
        <p:spPr>
          <a:xfrm>
            <a:off x="1930436" y="3471036"/>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Center for Health, Exercise and Sport Science - </a:t>
            </a:r>
            <a:r>
              <a:rPr lang="hu" dirty="0" smtClean="0">
                <a:solidFill>
                  <a:schemeClr val="tx1"/>
                </a:solidFill>
              </a:rPr>
              <a:t>Belgrád, </a:t>
            </a:r>
            <a:r>
              <a:rPr lang="hu" dirty="0">
                <a:solidFill>
                  <a:schemeClr val="tx1"/>
                </a:solidFill>
              </a:rPr>
              <a:t>Szerbia  </a:t>
            </a:r>
          </a:p>
        </p:txBody>
      </p:sp>
      <p:sp>
        <p:nvSpPr>
          <p:cNvPr id="13" name="Téglalap 12"/>
          <p:cNvSpPr/>
          <p:nvPr/>
        </p:nvSpPr>
        <p:spPr>
          <a:xfrm>
            <a:off x="1930436" y="4032200"/>
            <a:ext cx="7745190"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Nemzeti Népegészségügyi </a:t>
            </a:r>
            <a:r>
              <a:rPr lang="hu" dirty="0" smtClean="0">
                <a:solidFill>
                  <a:schemeClr val="tx1"/>
                </a:solidFill>
              </a:rPr>
              <a:t>és Gyógyszerészeti Központ </a:t>
            </a:r>
            <a:r>
              <a:rPr lang="hu" dirty="0">
                <a:solidFill>
                  <a:schemeClr val="tx1"/>
                </a:solidFill>
              </a:rPr>
              <a:t>- Budapest, Magyarország </a:t>
            </a:r>
          </a:p>
        </p:txBody>
      </p:sp>
      <p:sp>
        <p:nvSpPr>
          <p:cNvPr id="14" name="Téglalap 13"/>
          <p:cNvSpPr/>
          <p:nvPr/>
        </p:nvSpPr>
        <p:spPr>
          <a:xfrm>
            <a:off x="1930436" y="474410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University College Cork - Írország Nemzeti Egyetem - Cork, Írország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cs typeface="Times New Roman" panose="02020603050405020304" pitchFamily="18" charset="0"/>
              </a:rPr>
              <a:t>Universitatea de Medicina, Farmacie, Stinte si Tehnologie</a:t>
            </a:r>
            <a:r>
              <a:rPr lang="en-US" dirty="0">
                <a:solidFill>
                  <a:schemeClr val="tx1"/>
                </a:solidFill>
                <a:cs typeface="Times New Roman" panose="02020603050405020304" pitchFamily="18" charset="0"/>
              </a:rPr>
              <a:t/>
            </a:r>
            <a:br>
              <a:rPr lang="en-US" dirty="0">
                <a:solidFill>
                  <a:schemeClr val="tx1"/>
                </a:solidFill>
                <a:cs typeface="Times New Roman" panose="02020603050405020304" pitchFamily="18" charset="0"/>
              </a:rPr>
            </a:br>
            <a:r>
              <a:rPr lang="hu" dirty="0">
                <a:solidFill>
                  <a:schemeClr val="tx1"/>
                </a:solidFill>
                <a:cs typeface="Times New Roman" panose="02020603050405020304" pitchFamily="18" charset="0"/>
              </a:rPr>
              <a:t>George Emil Palade din Tirgu Mures</a:t>
            </a:r>
            <a:r>
              <a:rPr lang="hu" sz="800" dirty="0">
                <a:solidFill>
                  <a:schemeClr val="tx1"/>
                </a:solidFill>
                <a:cs typeface="Times New Roman" panose="02020603050405020304" pitchFamily="18" charset="0"/>
              </a:rPr>
              <a:t> </a:t>
            </a:r>
            <a:r>
              <a:rPr lang="hu" sz="800" dirty="0" smtClean="0">
                <a:solidFill>
                  <a:schemeClr val="tx1"/>
                </a:solidFill>
                <a:cs typeface="Times New Roman" panose="02020603050405020304" pitchFamily="18" charset="0"/>
              </a:rPr>
              <a:t> </a:t>
            </a:r>
            <a:r>
              <a:rPr lang="hu" dirty="0" smtClean="0">
                <a:solidFill>
                  <a:schemeClr val="tx1"/>
                </a:solidFill>
              </a:rPr>
              <a:t>- </a:t>
            </a:r>
            <a:r>
              <a:rPr lang="hu" dirty="0" smtClean="0">
                <a:solidFill>
                  <a:schemeClr val="tx1"/>
                </a:solidFill>
                <a:cs typeface="Times New Roman" panose="02020603050405020304" pitchFamily="18" charset="0"/>
              </a:rPr>
              <a:t>Marosvásárhely, </a:t>
            </a:r>
            <a:r>
              <a:rPr lang="hu" dirty="0">
                <a:solidFill>
                  <a:schemeClr val="tx1"/>
                </a:solidFill>
                <a:cs typeface="Times New Roman" panose="02020603050405020304" pitchFamily="18" charset="0"/>
              </a:rPr>
              <a:t>Románia</a:t>
            </a:r>
            <a:r>
              <a:rPr lang="hu" dirty="0">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3946284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a:t>Az előadás segítségével megszerezhető ismeretek</a:t>
            </a:r>
            <a:endParaRPr lang="en-US" dirty="0"/>
          </a:p>
        </p:txBody>
      </p:sp>
      <p:sp>
        <p:nvSpPr>
          <p:cNvPr id="3" name="Tartalom helye 2"/>
          <p:cNvSpPr>
            <a:spLocks noGrp="1"/>
          </p:cNvSpPr>
          <p:nvPr>
            <p:ph idx="1"/>
          </p:nvPr>
        </p:nvSpPr>
        <p:spPr>
          <a:xfrm>
            <a:off x="192505" y="1164566"/>
            <a:ext cx="11896825" cy="5141106"/>
          </a:xfrm>
        </p:spPr>
        <p:txBody>
          <a:bodyPr>
            <a:normAutofit/>
          </a:bodyPr>
          <a:lstStyle/>
          <a:p>
            <a:pPr marL="0" indent="0">
              <a:buNone/>
            </a:pPr>
            <a:r>
              <a:rPr lang="hu-HU" dirty="0" smtClean="0"/>
              <a:t>A tananyag elsajátítása után a hallgatók képesek lesznek</a:t>
            </a:r>
          </a:p>
          <a:p>
            <a:pPr lvl="1"/>
            <a:r>
              <a:rPr lang="hu-HU" dirty="0" smtClean="0"/>
              <a:t>értelmezni, hogy a vesék milyen szerepet játszanak a szervezet hőszabályozásában </a:t>
            </a:r>
          </a:p>
          <a:p>
            <a:pPr lvl="1"/>
            <a:r>
              <a:rPr lang="hu-HU" dirty="0" smtClean="0"/>
              <a:t>értelmezni a hőstressz hatását a veseműködésre</a:t>
            </a:r>
          </a:p>
          <a:p>
            <a:pPr lvl="1"/>
            <a:r>
              <a:rPr lang="hu-HU" dirty="0" smtClean="0"/>
              <a:t>meghatározni a vesebetegségek különböző típusait és a szélsőséges hőmérsékleti hatásokat</a:t>
            </a:r>
          </a:p>
          <a:p>
            <a:pPr lvl="1"/>
            <a:r>
              <a:rPr lang="hu-HU" dirty="0" smtClean="0"/>
              <a:t>felismerni a vesebetegség kockázati tényezőit és a veszélyeztetett populációkat</a:t>
            </a:r>
          </a:p>
          <a:p>
            <a:pPr lvl="1"/>
            <a:r>
              <a:rPr lang="hu-HU" dirty="0" smtClean="0"/>
              <a:t>értelmezni azokat a beavatkozásokat, amelyek célja a hőstressz vesefunkcióra gyakorolt hatásainak csökkentése</a:t>
            </a:r>
          </a:p>
          <a:p>
            <a:pPr lvl="1"/>
            <a:r>
              <a:rPr lang="hu-HU" dirty="0" smtClean="0"/>
              <a:t>a hőmérséklet és a vesebetegség közötti epidemiológiai összefüggések értelmezésére</a:t>
            </a:r>
          </a:p>
          <a:p>
            <a:pPr lvl="1"/>
            <a:r>
              <a:rPr lang="hu-HU" dirty="0" smtClean="0"/>
              <a:t>a hőhatások okozta vesebetegség-kockázatok csökkentésére irányuló preventív beavatkozások értelmezésére</a:t>
            </a:r>
          </a:p>
          <a:p>
            <a:endParaRPr lang="en-US" dirty="0"/>
          </a:p>
        </p:txBody>
      </p:sp>
    </p:spTree>
    <p:extLst>
      <p:ext uri="{BB962C8B-B14F-4D97-AF65-F5344CB8AC3E}">
        <p14:creationId xmlns:p14="http://schemas.microsoft.com/office/powerpoint/2010/main" val="1992895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a:t>A </a:t>
            </a:r>
            <a:r>
              <a:rPr lang="hu" b="1" dirty="0" smtClean="0"/>
              <a:t>vesék szerepe a szervezet hőszabályozásában</a:t>
            </a:r>
            <a:endParaRPr lang="hu" b="1" dirty="0"/>
          </a:p>
        </p:txBody>
      </p:sp>
      <p:sp>
        <p:nvSpPr>
          <p:cNvPr id="3" name="Tartalom helye 2"/>
          <p:cNvSpPr>
            <a:spLocks noGrp="1"/>
          </p:cNvSpPr>
          <p:nvPr>
            <p:ph idx="1"/>
          </p:nvPr>
        </p:nvSpPr>
        <p:spPr>
          <a:xfrm>
            <a:off x="192505" y="1509623"/>
            <a:ext cx="11896825" cy="4796049"/>
          </a:xfrm>
        </p:spPr>
        <p:txBody>
          <a:bodyPr rtlCol="0"/>
          <a:lstStyle/>
          <a:p>
            <a:r>
              <a:rPr lang="hu-HU" dirty="0" smtClean="0"/>
              <a:t>A vesék gazdag érhálózattal rendelkező szervek, amelyek alapvető szerepet töltenek be az emberi szervezet működése során az alábbi folyamatokban: </a:t>
            </a:r>
          </a:p>
          <a:p>
            <a:pPr lvl="1"/>
            <a:r>
              <a:rPr lang="hu-HU" sz="2200" dirty="0" smtClean="0"/>
              <a:t>a </a:t>
            </a:r>
            <a:r>
              <a:rPr lang="hu-HU" sz="2400" dirty="0" smtClean="0"/>
              <a:t>hőszabályozás kompenzációs fiziológiai mechanizmusainak fenntartásában</a:t>
            </a:r>
            <a:r>
              <a:rPr lang="hu-HU" sz="2200" dirty="0" smtClean="0"/>
              <a:t>;</a:t>
            </a:r>
          </a:p>
          <a:p>
            <a:pPr lvl="1" rtl="0"/>
            <a:r>
              <a:rPr lang="hu-HU" sz="2200" dirty="0" smtClean="0"/>
              <a:t>a vérnyomás szabályozásában;</a:t>
            </a:r>
          </a:p>
          <a:p>
            <a:pPr lvl="1" rtl="0"/>
            <a:r>
              <a:rPr lang="hu-HU" sz="2200" dirty="0" smtClean="0"/>
              <a:t>a víz- és az elektrolit-egyensúly biztosításában;</a:t>
            </a:r>
          </a:p>
          <a:p>
            <a:pPr lvl="1" rtl="0"/>
            <a:r>
              <a:rPr lang="hu-HU" sz="2200" dirty="0" smtClean="0"/>
              <a:t>sav-bázis egyensúly </a:t>
            </a:r>
            <a:r>
              <a:rPr lang="hu-HU" sz="2200" dirty="0" err="1" smtClean="0"/>
              <a:t>fenntertásában</a:t>
            </a:r>
            <a:r>
              <a:rPr lang="hu-HU" sz="2200" dirty="0" smtClean="0"/>
              <a:t>.</a:t>
            </a:r>
          </a:p>
          <a:p>
            <a:pPr lvl="1" rtl="0"/>
            <a:endParaRPr lang="en-US" dirty="0"/>
          </a:p>
          <a:p>
            <a:pPr rtl="0"/>
            <a:endParaRPr lang="en-US" dirty="0"/>
          </a:p>
        </p:txBody>
      </p:sp>
    </p:spTree>
    <p:extLst>
      <p:ext uri="{BB962C8B-B14F-4D97-AF65-F5344CB8AC3E}">
        <p14:creationId xmlns:p14="http://schemas.microsoft.com/office/powerpoint/2010/main" val="371519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1604513"/>
            <a:ext cx="11896825" cy="4701159"/>
          </a:xfrm>
        </p:spPr>
        <p:txBody>
          <a:bodyPr rtlCol="0">
            <a:normAutofit/>
          </a:bodyPr>
          <a:lstStyle/>
          <a:p>
            <a:r>
              <a:rPr lang="hu-HU" dirty="0" smtClean="0"/>
              <a:t>A szabályozási mechanizmusok hatására a vesék kompenzációs reakciókat indíthatnak el:</a:t>
            </a:r>
          </a:p>
          <a:p>
            <a:pPr lvl="1"/>
            <a:r>
              <a:rPr lang="hu-HU" sz="2200" dirty="0" smtClean="0"/>
              <a:t>Fiziológiai folyamatok aktiválódása hőstressz esetén</a:t>
            </a:r>
          </a:p>
          <a:p>
            <a:endParaRPr lang="hu-HU" sz="3000" dirty="0" smtClean="0"/>
          </a:p>
          <a:p>
            <a:pPr lvl="1" rtl="0"/>
            <a:endParaRPr lang="hu-HU" sz="2800" dirty="0" smtClean="0"/>
          </a:p>
          <a:p>
            <a:pPr lvl="1"/>
            <a:endParaRPr lang="hu-HU" sz="2200" dirty="0" smtClean="0"/>
          </a:p>
          <a:p>
            <a:pPr lvl="1"/>
            <a:endParaRPr lang="hu-HU" sz="1000" dirty="0" smtClean="0"/>
          </a:p>
          <a:p>
            <a:pPr lvl="1"/>
            <a:r>
              <a:rPr lang="hu-HU" sz="2200" dirty="0" smtClean="0"/>
              <a:t>Hőstressz és kiszáradás együttes előfordulása</a:t>
            </a:r>
          </a:p>
          <a:p>
            <a:pPr rtl="0"/>
            <a:endParaRPr lang="hu-HU" sz="3200" dirty="0"/>
          </a:p>
        </p:txBody>
      </p:sp>
      <p:sp>
        <p:nvSpPr>
          <p:cNvPr id="5" name="Szövegdoboz 4">
            <a:extLst>
              <a:ext uri="{FF2B5EF4-FFF2-40B4-BE49-F238E27FC236}">
                <a16:creationId xmlns:a16="http://schemas.microsoft.com/office/drawing/2014/main" id="{9DE410B2-38DD-7352-E373-75D271EAEBD7}"/>
              </a:ext>
            </a:extLst>
          </p:cNvPr>
          <p:cNvSpPr txBox="1"/>
          <p:nvPr/>
        </p:nvSpPr>
        <p:spPr>
          <a:xfrm>
            <a:off x="608473" y="3360314"/>
            <a:ext cx="11152070" cy="769441"/>
          </a:xfrm>
          <a:prstGeom prst="rect">
            <a:avLst/>
          </a:prstGeom>
          <a:noFill/>
        </p:spPr>
        <p:txBody>
          <a:bodyPr wrap="square" rtlCol="0">
            <a:spAutoFit/>
          </a:bodyPr>
          <a:lstStyle/>
          <a:p>
            <a:pPr marL="457200" indent="-457200">
              <a:buFont typeface="Arial" panose="020B0604020202020204" pitchFamily="34" charset="0"/>
              <a:buChar char="•"/>
            </a:pPr>
            <a:r>
              <a:rPr lang="hu-HU" sz="2200" dirty="0"/>
              <a:t>A véráramlás átcsoportosítása a vesékből a bőr felé a hőleadás és a testhőmérséklet szabályozása </a:t>
            </a:r>
            <a:r>
              <a:rPr lang="hu-HU" sz="2200" dirty="0" smtClean="0"/>
              <a:t>érdekében</a:t>
            </a:r>
            <a:endParaRPr lang="hu" sz="2200" dirty="0"/>
          </a:p>
        </p:txBody>
      </p:sp>
      <p:sp>
        <p:nvSpPr>
          <p:cNvPr id="6" name="Jobbra mutató nyíl 5">
            <a:extLst>
              <a:ext uri="{FF2B5EF4-FFF2-40B4-BE49-F238E27FC236}">
                <a16:creationId xmlns:a16="http://schemas.microsoft.com/office/drawing/2014/main" id="{4BE0C2DB-05ED-717F-E8CE-56814E888F27}"/>
              </a:ext>
            </a:extLst>
          </p:cNvPr>
          <p:cNvSpPr/>
          <p:nvPr/>
        </p:nvSpPr>
        <p:spPr>
          <a:xfrm rot="5400000">
            <a:off x="4030072" y="2850845"/>
            <a:ext cx="684452" cy="3648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Szövegdoboz 6">
            <a:extLst>
              <a:ext uri="{FF2B5EF4-FFF2-40B4-BE49-F238E27FC236}">
                <a16:creationId xmlns:a16="http://schemas.microsoft.com/office/drawing/2014/main" id="{23F548AF-EDF0-81CC-E9A3-0EB8BC9F7754}"/>
              </a:ext>
            </a:extLst>
          </p:cNvPr>
          <p:cNvSpPr txBox="1"/>
          <p:nvPr/>
        </p:nvSpPr>
        <p:spPr>
          <a:xfrm>
            <a:off x="746360" y="5816264"/>
            <a:ext cx="11298855" cy="430887"/>
          </a:xfrm>
          <a:prstGeom prst="rect">
            <a:avLst/>
          </a:prstGeom>
          <a:noFill/>
        </p:spPr>
        <p:txBody>
          <a:bodyPr wrap="square" rtlCol="0">
            <a:spAutoFit/>
          </a:bodyPr>
          <a:lstStyle/>
          <a:p>
            <a:r>
              <a:rPr lang="hu-HU" sz="2200" dirty="0" smtClean="0"/>
              <a:t>Az alkalmazkodási igények lehetnek élettani vagy kóros jellegűek.</a:t>
            </a:r>
            <a:endParaRPr lang="hu-HU" sz="2200" dirty="0"/>
          </a:p>
        </p:txBody>
      </p:sp>
      <p:sp>
        <p:nvSpPr>
          <p:cNvPr id="9" name="Cím 1"/>
          <p:cNvSpPr>
            <a:spLocks noGrp="1"/>
          </p:cNvSpPr>
          <p:nvPr>
            <p:ph type="title"/>
          </p:nvPr>
        </p:nvSpPr>
        <p:spPr>
          <a:xfrm>
            <a:off x="192505" y="153009"/>
            <a:ext cx="11896826" cy="549635"/>
          </a:xfrm>
        </p:spPr>
        <p:txBody>
          <a:bodyPr rtlCol="0">
            <a:normAutofit fontScale="90000"/>
          </a:bodyPr>
          <a:lstStyle/>
          <a:p>
            <a:pPr rtl="0"/>
            <a:r>
              <a:rPr lang="hu" b="1" dirty="0"/>
              <a:t>A </a:t>
            </a:r>
            <a:r>
              <a:rPr lang="hu" b="1" dirty="0" smtClean="0"/>
              <a:t>vesék szerepe a szervezet hőszabályozásában</a:t>
            </a:r>
            <a:endParaRPr lang="hu" b="1" dirty="0"/>
          </a:p>
        </p:txBody>
      </p:sp>
      <p:sp>
        <p:nvSpPr>
          <p:cNvPr id="10" name="Jobbra mutató nyíl 5">
            <a:extLst>
              <a:ext uri="{FF2B5EF4-FFF2-40B4-BE49-F238E27FC236}">
                <a16:creationId xmlns:a16="http://schemas.microsoft.com/office/drawing/2014/main" id="{4BE0C2DB-05ED-717F-E8CE-56814E888F27}"/>
              </a:ext>
            </a:extLst>
          </p:cNvPr>
          <p:cNvSpPr/>
          <p:nvPr/>
        </p:nvSpPr>
        <p:spPr>
          <a:xfrm rot="5400000">
            <a:off x="4030072" y="4431066"/>
            <a:ext cx="684452" cy="3648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Tree>
    <p:extLst>
      <p:ext uri="{BB962C8B-B14F-4D97-AF65-F5344CB8AC3E}">
        <p14:creationId xmlns:p14="http://schemas.microsoft.com/office/powerpoint/2010/main" val="1656006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animBg="1"/>
      <p:bldP spid="7" grpId="0"/>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smtClean="0"/>
              <a:t>Vesebetegségek epidemiológiája</a:t>
            </a:r>
            <a:endParaRPr lang="hu" b="1" dirty="0"/>
          </a:p>
        </p:txBody>
      </p:sp>
      <p:sp>
        <p:nvSpPr>
          <p:cNvPr id="3" name="Tartalom helye 2"/>
          <p:cNvSpPr>
            <a:spLocks noGrp="1"/>
          </p:cNvSpPr>
          <p:nvPr>
            <p:ph idx="1"/>
          </p:nvPr>
        </p:nvSpPr>
        <p:spPr>
          <a:xfrm>
            <a:off x="465826" y="2070340"/>
            <a:ext cx="11623504" cy="4235332"/>
          </a:xfrm>
        </p:spPr>
        <p:txBody>
          <a:bodyPr rtlCol="0">
            <a:normAutofit/>
          </a:bodyPr>
          <a:lstStyle/>
          <a:p>
            <a:pPr rtl="0"/>
            <a:r>
              <a:rPr lang="hu-HU" dirty="0" smtClean="0"/>
              <a:t>A vesebetegségeknek folyamatosan nő az incidenciája és prevalenciája</a:t>
            </a:r>
          </a:p>
          <a:p>
            <a:pPr rtl="0"/>
            <a:endParaRPr lang="hu-HU" dirty="0" smtClean="0"/>
          </a:p>
          <a:p>
            <a:pPr marL="0" indent="0" rtl="0">
              <a:buNone/>
            </a:pPr>
            <a:r>
              <a:rPr lang="hu-HU" dirty="0" smtClean="0"/>
              <a:t>		Ezzel együtt növekszik a mortalitás is.</a:t>
            </a:r>
          </a:p>
          <a:p>
            <a:pPr>
              <a:lnSpc>
                <a:spcPct val="130000"/>
              </a:lnSpc>
            </a:pPr>
            <a:endParaRPr lang="hu-HU" sz="1000" dirty="0" smtClean="0"/>
          </a:p>
          <a:p>
            <a:pPr>
              <a:lnSpc>
                <a:spcPct val="130000"/>
              </a:lnSpc>
            </a:pPr>
            <a:r>
              <a:rPr lang="hu-HU" dirty="0" smtClean="0"/>
              <a:t>A vesebetegséggel összefüggő, fogyatékossággal korrigált életévek (DALY) száma 1990-ben</a:t>
            </a:r>
            <a:br>
              <a:rPr lang="hu-HU" dirty="0" smtClean="0"/>
            </a:br>
            <a:r>
              <a:rPr lang="hu-HU" dirty="0" smtClean="0"/>
              <a:t>19 millió volt, amely érték 2017-re 36 millióra emelkedett (GBD 2017).</a:t>
            </a:r>
            <a:endParaRPr lang="hu-HU" dirty="0"/>
          </a:p>
        </p:txBody>
      </p:sp>
      <p:sp>
        <p:nvSpPr>
          <p:cNvPr id="5" name="Jobbra mutató nyíl 5">
            <a:extLst>
              <a:ext uri="{FF2B5EF4-FFF2-40B4-BE49-F238E27FC236}">
                <a16:creationId xmlns:a16="http://schemas.microsoft.com/office/drawing/2014/main" id="{4BE0C2DB-05ED-717F-E8CE-56814E888F27}"/>
              </a:ext>
            </a:extLst>
          </p:cNvPr>
          <p:cNvSpPr/>
          <p:nvPr/>
        </p:nvSpPr>
        <p:spPr>
          <a:xfrm rot="5400000">
            <a:off x="4245732" y="2755954"/>
            <a:ext cx="684452" cy="3648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Tree>
    <p:extLst>
      <p:ext uri="{BB962C8B-B14F-4D97-AF65-F5344CB8AC3E}">
        <p14:creationId xmlns:p14="http://schemas.microsoft.com/office/powerpoint/2010/main" val="1996591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a:t>Vesebetegségek</a:t>
            </a:r>
          </a:p>
        </p:txBody>
      </p:sp>
      <p:pic>
        <p:nvPicPr>
          <p:cNvPr id="5" name="Tartalom helye 4" descr="A képen diagram látható&#10;&#10;Automatikusan generált leírás">
            <a:extLst>
              <a:ext uri="{FF2B5EF4-FFF2-40B4-BE49-F238E27FC236}">
                <a16:creationId xmlns:a16="http://schemas.microsoft.com/office/drawing/2014/main" id="{B98DB798-D6CA-9134-E672-0517914DA55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23786" y="236298"/>
            <a:ext cx="8378641" cy="5914335"/>
          </a:xfrm>
        </p:spPr>
      </p:pic>
    </p:spTree>
    <p:extLst>
      <p:ext uri="{BB962C8B-B14F-4D97-AF65-F5344CB8AC3E}">
        <p14:creationId xmlns:p14="http://schemas.microsoft.com/office/powerpoint/2010/main" val="2601944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Vesebetegségek</a:t>
            </a:r>
          </a:p>
        </p:txBody>
      </p:sp>
      <p:pic>
        <p:nvPicPr>
          <p:cNvPr id="7" name="Tartalom helye 6">
            <a:extLst>
              <a:ext uri="{FF2B5EF4-FFF2-40B4-BE49-F238E27FC236}">
                <a16:creationId xmlns:a16="http://schemas.microsoft.com/office/drawing/2014/main" id="{97978F67-CEBA-A694-409C-8345112CEC22}"/>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36087" y="153009"/>
            <a:ext cx="8423309" cy="5945866"/>
          </a:xfrm>
        </p:spPr>
      </p:pic>
    </p:spTree>
    <p:extLst>
      <p:ext uri="{BB962C8B-B14F-4D97-AF65-F5344CB8AC3E}">
        <p14:creationId xmlns:p14="http://schemas.microsoft.com/office/powerpoint/2010/main" val="703225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a:t>Vesebetegségek</a:t>
            </a:r>
          </a:p>
        </p:txBody>
      </p:sp>
      <p:sp>
        <p:nvSpPr>
          <p:cNvPr id="3" name="Tartalom helye 2"/>
          <p:cNvSpPr>
            <a:spLocks noGrp="1"/>
          </p:cNvSpPr>
          <p:nvPr>
            <p:ph idx="1"/>
          </p:nvPr>
        </p:nvSpPr>
        <p:spPr>
          <a:xfrm>
            <a:off x="192505" y="1268083"/>
            <a:ext cx="11896825" cy="5037589"/>
          </a:xfrm>
        </p:spPr>
        <p:txBody>
          <a:bodyPr rtlCol="0">
            <a:normAutofit/>
          </a:bodyPr>
          <a:lstStyle/>
          <a:p>
            <a:pPr marL="0" indent="0" rtl="0">
              <a:buNone/>
            </a:pPr>
            <a:r>
              <a:rPr lang="hu" b="1" dirty="0"/>
              <a:t>Kockázati </a:t>
            </a:r>
            <a:r>
              <a:rPr lang="hu" b="1" dirty="0" smtClean="0"/>
              <a:t>tényezők</a:t>
            </a:r>
          </a:p>
          <a:p>
            <a:pPr lvl="1" rtl="0"/>
            <a:r>
              <a:rPr lang="hu-HU" sz="2200" dirty="0" smtClean="0"/>
              <a:t>diabétesz</a:t>
            </a:r>
          </a:p>
          <a:p>
            <a:pPr lvl="1" rtl="0"/>
            <a:r>
              <a:rPr lang="hu-HU" sz="2200" dirty="0" smtClean="0"/>
              <a:t>magas vérnyomás</a:t>
            </a:r>
          </a:p>
          <a:p>
            <a:pPr lvl="1" rtl="0"/>
            <a:r>
              <a:rPr lang="hu-HU" sz="2200" dirty="0" smtClean="0"/>
              <a:t>fennálló szívproblémák vagy korábbi stroke </a:t>
            </a:r>
          </a:p>
          <a:p>
            <a:pPr lvl="1" rtl="0"/>
            <a:r>
              <a:rPr lang="hu-HU" sz="2200" dirty="0" smtClean="0"/>
              <a:t>vesebetegség vagy veseelégtelenség a családi anamnézisében</a:t>
            </a:r>
          </a:p>
          <a:p>
            <a:pPr lvl="1"/>
            <a:r>
              <a:rPr lang="hu-HU" sz="2200" dirty="0" smtClean="0"/>
              <a:t>elhízás  (testtömeg-index &gt; 30)</a:t>
            </a:r>
          </a:p>
          <a:p>
            <a:pPr lvl="1" rtl="0"/>
            <a:r>
              <a:rPr lang="hu-HU" sz="2200" dirty="0" smtClean="0"/>
              <a:t>dohányzás</a:t>
            </a:r>
          </a:p>
          <a:p>
            <a:pPr lvl="1" rtl="0"/>
            <a:r>
              <a:rPr lang="hu-HU" sz="2200" dirty="0" smtClean="0"/>
              <a:t>65 év feletti életkor </a:t>
            </a:r>
          </a:p>
          <a:p>
            <a:pPr lvl="1" rtl="0"/>
            <a:r>
              <a:rPr lang="hu-HU" sz="2200" dirty="0" smtClean="0"/>
              <a:t>korábbi akut vesekárosodás</a:t>
            </a:r>
            <a:endParaRPr lang="hu-HU" sz="2200" dirty="0"/>
          </a:p>
        </p:txBody>
      </p:sp>
    </p:spTree>
    <p:extLst>
      <p:ext uri="{BB962C8B-B14F-4D97-AF65-F5344CB8AC3E}">
        <p14:creationId xmlns:p14="http://schemas.microsoft.com/office/powerpoint/2010/main" val="3863729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A527A85-714C-4326-9C21-C9CEB2232315}">
  <ds:schemaRefs>
    <ds:schemaRef ds:uri="http://schemas.microsoft.com/sharepoint/v3/contenttype/forms"/>
  </ds:schemaRefs>
</ds:datastoreItem>
</file>

<file path=customXml/itemProps2.xml><?xml version="1.0" encoding="utf-8"?>
<ds:datastoreItem xmlns:ds="http://schemas.openxmlformats.org/officeDocument/2006/customXml" ds:itemID="{9EAA32CB-F5FD-4009-AB49-96939C6DB158}">
  <ds:schemaRefs>
    <ds:schemaRef ds:uri="http://schemas.microsoft.com/office/infopath/2007/PartnerControls"/>
    <ds:schemaRef ds:uri="http://www.w3.org/XML/1998/namespace"/>
    <ds:schemaRef ds:uri="http://purl.org/dc/terms/"/>
    <ds:schemaRef ds:uri="http://schemas.microsoft.com/office/2006/metadata/properties"/>
    <ds:schemaRef ds:uri="7041af30-ae09-480b-a38a-622eca9a1506"/>
    <ds:schemaRef ds:uri="http://schemas.microsoft.com/office/2006/documentManagement/types"/>
    <ds:schemaRef ds:uri="603c054e-d324-4a4b-bfdc-a44c27811fd1"/>
    <ds:schemaRef ds:uri="http://purl.org/dc/dcmitype/"/>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075FF9E3-D355-4279-8752-77AA5EE376ED}"/>
</file>

<file path=docProps/app.xml><?xml version="1.0" encoding="utf-8"?>
<Properties xmlns="http://schemas.openxmlformats.org/officeDocument/2006/extended-properties" xmlns:vt="http://schemas.openxmlformats.org/officeDocument/2006/docPropsVTypes">
  <Template>Office-téma</Template>
  <TotalTime>610</TotalTime>
  <Words>1965</Words>
  <Application>Microsoft Office PowerPoint</Application>
  <PresentationFormat>Szélesvásznú</PresentationFormat>
  <Paragraphs>186</Paragraphs>
  <Slides>28</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28</vt:i4>
      </vt:variant>
    </vt:vector>
  </HeadingPairs>
  <TitlesOfParts>
    <vt:vector size="33" baseType="lpstr">
      <vt:lpstr>Arial</vt:lpstr>
      <vt:lpstr>Calibri</vt:lpstr>
      <vt:lpstr>Garamond</vt:lpstr>
      <vt:lpstr>Times New Roman</vt:lpstr>
      <vt:lpstr>Office-téma</vt:lpstr>
      <vt:lpstr>Developing new curriculum outlines and learning materials on climate change's health impacts for medical schools 2021-2-HU01-KA220-HED-000050972</vt:lpstr>
      <vt:lpstr>A hőmérséklet hatása a  vesefunkcióra és a vesebetegségekre </vt:lpstr>
      <vt:lpstr>Az előadás segítségével megszerezhető ismeretek</vt:lpstr>
      <vt:lpstr>A vesék szerepe a szervezet hőszabályozásában</vt:lpstr>
      <vt:lpstr>A vesék szerepe a szervezet hőszabályozásában</vt:lpstr>
      <vt:lpstr>Vesebetegségek epidemiológiája</vt:lpstr>
      <vt:lpstr>Vesebetegségek</vt:lpstr>
      <vt:lpstr>Vesebetegségek</vt:lpstr>
      <vt:lpstr>Vesebetegségek</vt:lpstr>
      <vt:lpstr>Klímaváltozás és hőstressz nephropathia</vt:lpstr>
      <vt:lpstr>Klímaváltozás és hőstressz nephropathia</vt:lpstr>
      <vt:lpstr>PowerPoint-bemutató</vt:lpstr>
      <vt:lpstr>Vese fiziológiája és patofiziológiája a hőstressz során, valamint az öregedés módosító hatása</vt:lpstr>
      <vt:lpstr>Akut vesekárosodás (AKI)</vt:lpstr>
      <vt:lpstr>Akut vesekárosodás (AKI)</vt:lpstr>
      <vt:lpstr>Akut vesekárosodás (AKI)</vt:lpstr>
      <vt:lpstr>Vesekőbetegség (KSD)</vt:lpstr>
      <vt:lpstr>Húgyúti fertőzés (UTI)</vt:lpstr>
      <vt:lpstr>Krónikus vesebetegség (CKD)</vt:lpstr>
      <vt:lpstr>Krónikus vesebetegség (CKD)</vt:lpstr>
      <vt:lpstr>Krónikus vesebetegség (CKD)</vt:lpstr>
      <vt:lpstr>Krónikus vesebetegség mortalitása a környezeti hőmérséklet összefüggésében</vt:lpstr>
      <vt:lpstr>A környezeti hőhatás okozta krónikus vesebetegség kialakulásának folyamata </vt:lpstr>
      <vt:lpstr>A környezeti hőhatás okozta krónikus vesebetegség kialakulásának folyamata </vt:lpstr>
      <vt:lpstr>Fő megállapítások</vt:lpstr>
      <vt:lpstr>Fő megállapítások</vt:lpstr>
      <vt:lpstr>Ellenőrizze tudását</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temperature on kidney function and renal diseases</dc:title>
  <dc:creator>Márovics Gergely Péter</dc:creator>
  <cp:lastModifiedBy>Giran</cp:lastModifiedBy>
  <cp:revision>71</cp:revision>
  <dcterms:created xsi:type="dcterms:W3CDTF">2023-07-11T11:29:32Z</dcterms:created>
  <dcterms:modified xsi:type="dcterms:W3CDTF">2025-04-17T07:16:28Z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