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3"/>
  </p:notesMasterIdLst>
  <p:sldIdLst>
    <p:sldId id="356" r:id="rId5"/>
    <p:sldId id="262" r:id="rId6"/>
    <p:sldId id="355" r:id="rId7"/>
    <p:sldId id="268" r:id="rId8"/>
    <p:sldId id="283" r:id="rId9"/>
    <p:sldId id="277" r:id="rId10"/>
    <p:sldId id="278" r:id="rId11"/>
    <p:sldId id="279" r:id="rId12"/>
    <p:sldId id="352" r:id="rId13"/>
    <p:sldId id="341" r:id="rId14"/>
    <p:sldId id="313" r:id="rId15"/>
    <p:sldId id="344" r:id="rId16"/>
    <p:sldId id="345" r:id="rId17"/>
    <p:sldId id="346" r:id="rId18"/>
    <p:sldId id="348" r:id="rId19"/>
    <p:sldId id="347" r:id="rId20"/>
    <p:sldId id="349" r:id="rId21"/>
    <p:sldId id="340" r:id="rId22"/>
    <p:sldId id="288" r:id="rId23"/>
    <p:sldId id="274" r:id="rId24"/>
    <p:sldId id="287" r:id="rId25"/>
    <p:sldId id="292" r:id="rId26"/>
    <p:sldId id="281" r:id="rId27"/>
    <p:sldId id="291" r:id="rId28"/>
    <p:sldId id="333" r:id="rId29"/>
    <p:sldId id="334" r:id="rId30"/>
    <p:sldId id="335" r:id="rId31"/>
    <p:sldId id="337" r:id="rId32"/>
    <p:sldId id="343" r:id="rId33"/>
    <p:sldId id="303" r:id="rId34"/>
    <p:sldId id="350" r:id="rId35"/>
    <p:sldId id="351" r:id="rId36"/>
    <p:sldId id="319" r:id="rId37"/>
    <p:sldId id="322" r:id="rId38"/>
    <p:sldId id="323" r:id="rId39"/>
    <p:sldId id="353" r:id="rId40"/>
    <p:sldId id="354" r:id="rId41"/>
    <p:sldId id="357" r:id="rId42"/>
  </p:sldIdLst>
  <p:sldSz cx="12192000" cy="6858000"/>
  <p:notesSz cx="6858000" cy="9144000"/>
  <p:defaultText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áldy Anna" initials="PA" lastIdx="2" clrIdx="0">
    <p:extLst>
      <p:ext uri="{19B8F6BF-5375-455C-9EA6-DF929625EA0E}">
        <p15:presenceInfo xmlns:p15="http://schemas.microsoft.com/office/powerpoint/2012/main" userId="S-1-5-21-3555814777-2407423378-1128696946-482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2BCF1B6-AE8D-8143-9ACF-E6BCD067F21F}" v="80" dt="2023-07-18T12:33:33.99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04" autoAdjust="0"/>
    <p:restoredTop sz="95820"/>
  </p:normalViewPr>
  <p:slideViewPr>
    <p:cSldViewPr snapToGrid="0" showGuides="1">
      <p:cViewPr varScale="1">
        <p:scale>
          <a:sx n="99" d="100"/>
          <a:sy n="99" d="100"/>
        </p:scale>
        <p:origin x="96" y="360"/>
      </p:cViewPr>
      <p:guideLst>
        <p:guide orient="horz" pos="2160"/>
        <p:guide pos="3840"/>
      </p:guideLst>
    </p:cSldViewPr>
  </p:slideViewPr>
  <p:notesTextViewPr>
    <p:cViewPr>
      <p:scale>
        <a:sx n="3" d="2"/>
        <a:sy n="3" d="2"/>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heme" Target="theme/theme1.xml"/><Relationship Id="rId55"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notesMaster" Target="notesMasters/notesMaster1.xml"/><Relationship Id="rId48" Type="http://schemas.openxmlformats.org/officeDocument/2006/relationships/tableStyles" Target="tableStyles.xml"/><Relationship Id="rId56" Type="http://schemas.microsoft.com/office/2016/11/relationships/changesInfo" Target="changesInfos/changesInfo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árovics Gergely Péter" userId="346673cb-4fe2-4bc9-9989-67cfee16853a" providerId="ADAL" clId="{B2BCF1B6-AE8D-8143-9ACF-E6BCD067F21F}"/>
    <pc:docChg chg="undo custSel addSld delSld modSld sldOrd">
      <pc:chgData name="Márovics Gergely Péter" userId="346673cb-4fe2-4bc9-9989-67cfee16853a" providerId="ADAL" clId="{B2BCF1B6-AE8D-8143-9ACF-E6BCD067F21F}" dt="2023-07-18T12:33:33.999" v="669"/>
      <pc:docMkLst>
        <pc:docMk/>
      </pc:docMkLst>
      <pc:sldChg chg="setBg">
        <pc:chgData name="Márovics Gergely Péter" userId="346673cb-4fe2-4bc9-9989-67cfee16853a" providerId="ADAL" clId="{B2BCF1B6-AE8D-8143-9ACF-E6BCD067F21F}" dt="2023-07-18T11:37:57.832" v="28"/>
        <pc:sldMkLst>
          <pc:docMk/>
          <pc:sldMk cId="1507852387" sldId="262"/>
        </pc:sldMkLst>
      </pc:sldChg>
      <pc:sldChg chg="setBg">
        <pc:chgData name="Márovics Gergely Péter" userId="346673cb-4fe2-4bc9-9989-67cfee16853a" providerId="ADAL" clId="{B2BCF1B6-AE8D-8143-9ACF-E6BCD067F21F}" dt="2023-07-18T11:37:57.832" v="28"/>
        <pc:sldMkLst>
          <pc:docMk/>
          <pc:sldMk cId="2692297369" sldId="268"/>
        </pc:sldMkLst>
      </pc:sldChg>
      <pc:sldChg chg="ord setBg">
        <pc:chgData name="Márovics Gergely Péter" userId="346673cb-4fe2-4bc9-9989-67cfee16853a" providerId="ADAL" clId="{B2BCF1B6-AE8D-8143-9ACF-E6BCD067F21F}" dt="2023-07-18T11:37:57.832" v="28"/>
        <pc:sldMkLst>
          <pc:docMk/>
          <pc:sldMk cId="1475490631" sldId="269"/>
        </pc:sldMkLst>
      </pc:sldChg>
      <pc:sldChg chg="modSp del mod setBg modAnim">
        <pc:chgData name="Márovics Gergely Péter" userId="346673cb-4fe2-4bc9-9989-67cfee16853a" providerId="ADAL" clId="{B2BCF1B6-AE8D-8143-9ACF-E6BCD067F21F}" dt="2023-07-18T11:38:50.387" v="29" actId="2696"/>
        <pc:sldMkLst>
          <pc:docMk/>
          <pc:sldMk cId="1502265140" sldId="271"/>
        </pc:sldMkLst>
        <pc:spChg chg="mod">
          <ac:chgData name="Márovics Gergely Péter" userId="346673cb-4fe2-4bc9-9989-67cfee16853a" providerId="ADAL" clId="{B2BCF1B6-AE8D-8143-9ACF-E6BCD067F21F}" dt="2023-07-11T12:38:01.941" v="24" actId="20577"/>
          <ac:spMkLst>
            <pc:docMk/>
            <pc:sldMk cId="1502265140" sldId="271"/>
            <ac:spMk id="3" creationId="{00000000-0000-0000-0000-000000000000}"/>
          </ac:spMkLst>
        </pc:spChg>
      </pc:sldChg>
      <pc:sldChg chg="setBg">
        <pc:chgData name="Márovics Gergely Péter" userId="346673cb-4fe2-4bc9-9989-67cfee16853a" providerId="ADAL" clId="{B2BCF1B6-AE8D-8143-9ACF-E6BCD067F21F}" dt="2023-07-18T11:37:57.832" v="28"/>
        <pc:sldMkLst>
          <pc:docMk/>
          <pc:sldMk cId="822043968" sldId="273"/>
        </pc:sldMkLst>
      </pc:sldChg>
      <pc:sldChg chg="setBg">
        <pc:chgData name="Márovics Gergely Péter" userId="346673cb-4fe2-4bc9-9989-67cfee16853a" providerId="ADAL" clId="{B2BCF1B6-AE8D-8143-9ACF-E6BCD067F21F}" dt="2023-07-18T11:37:57.832" v="28"/>
        <pc:sldMkLst>
          <pc:docMk/>
          <pc:sldMk cId="513245156" sldId="274"/>
        </pc:sldMkLst>
      </pc:sldChg>
      <pc:sldChg chg="del">
        <pc:chgData name="Márovics Gergely Péter" userId="346673cb-4fe2-4bc9-9989-67cfee16853a" providerId="ADAL" clId="{B2BCF1B6-AE8D-8143-9ACF-E6BCD067F21F}" dt="2023-07-11T12:30:20.516" v="0" actId="2696"/>
        <pc:sldMkLst>
          <pc:docMk/>
          <pc:sldMk cId="1588984493" sldId="275"/>
        </pc:sldMkLst>
      </pc:sldChg>
      <pc:sldChg chg="setBg">
        <pc:chgData name="Márovics Gergely Péter" userId="346673cb-4fe2-4bc9-9989-67cfee16853a" providerId="ADAL" clId="{B2BCF1B6-AE8D-8143-9ACF-E6BCD067F21F}" dt="2023-07-18T11:37:57.832" v="28"/>
        <pc:sldMkLst>
          <pc:docMk/>
          <pc:sldMk cId="2180811137" sldId="276"/>
        </pc:sldMkLst>
      </pc:sldChg>
      <pc:sldChg chg="setBg">
        <pc:chgData name="Márovics Gergely Péter" userId="346673cb-4fe2-4bc9-9989-67cfee16853a" providerId="ADAL" clId="{B2BCF1B6-AE8D-8143-9ACF-E6BCD067F21F}" dt="2023-07-18T11:37:57.832" v="28"/>
        <pc:sldMkLst>
          <pc:docMk/>
          <pc:sldMk cId="1996591468" sldId="277"/>
        </pc:sldMkLst>
      </pc:sldChg>
      <pc:sldChg chg="setBg">
        <pc:chgData name="Márovics Gergely Péter" userId="346673cb-4fe2-4bc9-9989-67cfee16853a" providerId="ADAL" clId="{B2BCF1B6-AE8D-8143-9ACF-E6BCD067F21F}" dt="2023-07-18T11:37:57.832" v="28"/>
        <pc:sldMkLst>
          <pc:docMk/>
          <pc:sldMk cId="2601944669" sldId="278"/>
        </pc:sldMkLst>
      </pc:sldChg>
      <pc:sldChg chg="setBg">
        <pc:chgData name="Márovics Gergely Péter" userId="346673cb-4fe2-4bc9-9989-67cfee16853a" providerId="ADAL" clId="{B2BCF1B6-AE8D-8143-9ACF-E6BCD067F21F}" dt="2023-07-18T11:37:57.832" v="28"/>
        <pc:sldMkLst>
          <pc:docMk/>
          <pc:sldMk cId="703225199" sldId="279"/>
        </pc:sldMkLst>
      </pc:sldChg>
      <pc:sldChg chg="setBg">
        <pc:chgData name="Márovics Gergely Péter" userId="346673cb-4fe2-4bc9-9989-67cfee16853a" providerId="ADAL" clId="{B2BCF1B6-AE8D-8143-9ACF-E6BCD067F21F}" dt="2023-07-18T11:37:57.832" v="28"/>
        <pc:sldMkLst>
          <pc:docMk/>
          <pc:sldMk cId="1193967626" sldId="281"/>
        </pc:sldMkLst>
      </pc:sldChg>
      <pc:sldChg chg="del">
        <pc:chgData name="Márovics Gergely Péter" userId="346673cb-4fe2-4bc9-9989-67cfee16853a" providerId="ADAL" clId="{B2BCF1B6-AE8D-8143-9ACF-E6BCD067F21F}" dt="2023-07-11T12:30:20.516" v="0" actId="2696"/>
        <pc:sldMkLst>
          <pc:docMk/>
          <pc:sldMk cId="3346480852" sldId="282"/>
        </pc:sldMkLst>
      </pc:sldChg>
      <pc:sldChg chg="setBg">
        <pc:chgData name="Márovics Gergely Péter" userId="346673cb-4fe2-4bc9-9989-67cfee16853a" providerId="ADAL" clId="{B2BCF1B6-AE8D-8143-9ACF-E6BCD067F21F}" dt="2023-07-18T11:37:57.832" v="28"/>
        <pc:sldMkLst>
          <pc:docMk/>
          <pc:sldMk cId="1656006784" sldId="283"/>
        </pc:sldMkLst>
      </pc:sldChg>
      <pc:sldChg chg="setBg">
        <pc:chgData name="Márovics Gergely Péter" userId="346673cb-4fe2-4bc9-9989-67cfee16853a" providerId="ADAL" clId="{B2BCF1B6-AE8D-8143-9ACF-E6BCD067F21F}" dt="2023-07-18T11:37:57.832" v="28"/>
        <pc:sldMkLst>
          <pc:docMk/>
          <pc:sldMk cId="2602533843" sldId="286"/>
        </pc:sldMkLst>
      </pc:sldChg>
      <pc:sldChg chg="setBg">
        <pc:chgData name="Márovics Gergely Péter" userId="346673cb-4fe2-4bc9-9989-67cfee16853a" providerId="ADAL" clId="{B2BCF1B6-AE8D-8143-9ACF-E6BCD067F21F}" dt="2023-07-18T11:37:57.832" v="28"/>
        <pc:sldMkLst>
          <pc:docMk/>
          <pc:sldMk cId="3489977820" sldId="287"/>
        </pc:sldMkLst>
      </pc:sldChg>
      <pc:sldChg chg="setBg">
        <pc:chgData name="Márovics Gergely Péter" userId="346673cb-4fe2-4bc9-9989-67cfee16853a" providerId="ADAL" clId="{B2BCF1B6-AE8D-8143-9ACF-E6BCD067F21F}" dt="2023-07-18T11:37:57.832" v="28"/>
        <pc:sldMkLst>
          <pc:docMk/>
          <pc:sldMk cId="391245627" sldId="288"/>
        </pc:sldMkLst>
      </pc:sldChg>
      <pc:sldChg chg="setBg">
        <pc:chgData name="Márovics Gergely Péter" userId="346673cb-4fe2-4bc9-9989-67cfee16853a" providerId="ADAL" clId="{B2BCF1B6-AE8D-8143-9ACF-E6BCD067F21F}" dt="2023-07-18T11:37:57.832" v="28"/>
        <pc:sldMkLst>
          <pc:docMk/>
          <pc:sldMk cId="3613781254" sldId="291"/>
        </pc:sldMkLst>
      </pc:sldChg>
      <pc:sldChg chg="setBg">
        <pc:chgData name="Márovics Gergely Péter" userId="346673cb-4fe2-4bc9-9989-67cfee16853a" providerId="ADAL" clId="{B2BCF1B6-AE8D-8143-9ACF-E6BCD067F21F}" dt="2023-07-18T11:37:57.832" v="28"/>
        <pc:sldMkLst>
          <pc:docMk/>
          <pc:sldMk cId="2943435478" sldId="292"/>
        </pc:sldMkLst>
      </pc:sldChg>
      <pc:sldChg chg="setBg">
        <pc:chgData name="Márovics Gergely Péter" userId="346673cb-4fe2-4bc9-9989-67cfee16853a" providerId="ADAL" clId="{B2BCF1B6-AE8D-8143-9ACF-E6BCD067F21F}" dt="2023-07-18T11:37:57.832" v="28"/>
        <pc:sldMkLst>
          <pc:docMk/>
          <pc:sldMk cId="522972929" sldId="293"/>
        </pc:sldMkLst>
      </pc:sldChg>
      <pc:sldChg chg="setBg">
        <pc:chgData name="Márovics Gergely Péter" userId="346673cb-4fe2-4bc9-9989-67cfee16853a" providerId="ADAL" clId="{B2BCF1B6-AE8D-8143-9ACF-E6BCD067F21F}" dt="2023-07-18T11:37:57.832" v="28"/>
        <pc:sldMkLst>
          <pc:docMk/>
          <pc:sldMk cId="1850488135" sldId="294"/>
        </pc:sldMkLst>
      </pc:sldChg>
      <pc:sldChg chg="setBg">
        <pc:chgData name="Márovics Gergely Péter" userId="346673cb-4fe2-4bc9-9989-67cfee16853a" providerId="ADAL" clId="{B2BCF1B6-AE8D-8143-9ACF-E6BCD067F21F}" dt="2023-07-18T11:37:57.832" v="28"/>
        <pc:sldMkLst>
          <pc:docMk/>
          <pc:sldMk cId="1869730738" sldId="295"/>
        </pc:sldMkLst>
      </pc:sldChg>
      <pc:sldChg chg="del">
        <pc:chgData name="Márovics Gergely Péter" userId="346673cb-4fe2-4bc9-9989-67cfee16853a" providerId="ADAL" clId="{B2BCF1B6-AE8D-8143-9ACF-E6BCD067F21F}" dt="2023-07-11T12:33:01.915" v="19" actId="2696"/>
        <pc:sldMkLst>
          <pc:docMk/>
          <pc:sldMk cId="942591237" sldId="296"/>
        </pc:sldMkLst>
      </pc:sldChg>
      <pc:sldChg chg="del">
        <pc:chgData name="Márovics Gergely Péter" userId="346673cb-4fe2-4bc9-9989-67cfee16853a" providerId="ADAL" clId="{B2BCF1B6-AE8D-8143-9ACF-E6BCD067F21F}" dt="2023-07-11T12:33:01.915" v="19" actId="2696"/>
        <pc:sldMkLst>
          <pc:docMk/>
          <pc:sldMk cId="4033158626" sldId="297"/>
        </pc:sldMkLst>
      </pc:sldChg>
      <pc:sldChg chg="del">
        <pc:chgData name="Márovics Gergely Péter" userId="346673cb-4fe2-4bc9-9989-67cfee16853a" providerId="ADAL" clId="{B2BCF1B6-AE8D-8143-9ACF-E6BCD067F21F}" dt="2023-07-11T12:33:01.915" v="19" actId="2696"/>
        <pc:sldMkLst>
          <pc:docMk/>
          <pc:sldMk cId="536444248" sldId="298"/>
        </pc:sldMkLst>
      </pc:sldChg>
      <pc:sldChg chg="del">
        <pc:chgData name="Márovics Gergely Péter" userId="346673cb-4fe2-4bc9-9989-67cfee16853a" providerId="ADAL" clId="{B2BCF1B6-AE8D-8143-9ACF-E6BCD067F21F}" dt="2023-07-11T12:33:01.915" v="19" actId="2696"/>
        <pc:sldMkLst>
          <pc:docMk/>
          <pc:sldMk cId="2093538027" sldId="299"/>
        </pc:sldMkLst>
      </pc:sldChg>
      <pc:sldChg chg="del">
        <pc:chgData name="Márovics Gergely Péter" userId="346673cb-4fe2-4bc9-9989-67cfee16853a" providerId="ADAL" clId="{B2BCF1B6-AE8D-8143-9ACF-E6BCD067F21F}" dt="2023-07-11T12:33:01.915" v="19" actId="2696"/>
        <pc:sldMkLst>
          <pc:docMk/>
          <pc:sldMk cId="3366245829" sldId="300"/>
        </pc:sldMkLst>
      </pc:sldChg>
      <pc:sldChg chg="del">
        <pc:chgData name="Márovics Gergely Péter" userId="346673cb-4fe2-4bc9-9989-67cfee16853a" providerId="ADAL" clId="{B2BCF1B6-AE8D-8143-9ACF-E6BCD067F21F}" dt="2023-07-11T12:33:01.915" v="19" actId="2696"/>
        <pc:sldMkLst>
          <pc:docMk/>
          <pc:sldMk cId="93320053" sldId="301"/>
        </pc:sldMkLst>
      </pc:sldChg>
      <pc:sldChg chg="add del">
        <pc:chgData name="Márovics Gergely Péter" userId="346673cb-4fe2-4bc9-9989-67cfee16853a" providerId="ADAL" clId="{B2BCF1B6-AE8D-8143-9ACF-E6BCD067F21F}" dt="2023-07-18T11:57:49.997" v="462" actId="2696"/>
        <pc:sldMkLst>
          <pc:docMk/>
          <pc:sldMk cId="1650404334" sldId="302"/>
        </pc:sldMkLst>
      </pc:sldChg>
      <pc:sldChg chg="modSp add del mod setBg modAnim">
        <pc:chgData name="Márovics Gergely Péter" userId="346673cb-4fe2-4bc9-9989-67cfee16853a" providerId="ADAL" clId="{B2BCF1B6-AE8D-8143-9ACF-E6BCD067F21F}" dt="2023-07-18T12:29:42.705" v="644" actId="403"/>
        <pc:sldMkLst>
          <pc:docMk/>
          <pc:sldMk cId="4163624448" sldId="303"/>
        </pc:sldMkLst>
        <pc:spChg chg="mod">
          <ac:chgData name="Márovics Gergely Péter" userId="346673cb-4fe2-4bc9-9989-67cfee16853a" providerId="ADAL" clId="{B2BCF1B6-AE8D-8143-9ACF-E6BCD067F21F}" dt="2023-07-18T12:29:42.705" v="644" actId="403"/>
          <ac:spMkLst>
            <pc:docMk/>
            <pc:sldMk cId="4163624448" sldId="303"/>
            <ac:spMk id="2" creationId="{00000000-0000-0000-0000-000000000000}"/>
          </ac:spMkLst>
        </pc:spChg>
        <pc:spChg chg="mod">
          <ac:chgData name="Márovics Gergely Péter" userId="346673cb-4fe2-4bc9-9989-67cfee16853a" providerId="ADAL" clId="{B2BCF1B6-AE8D-8143-9ACF-E6BCD067F21F}" dt="2023-07-18T12:28:13.756" v="638"/>
          <ac:spMkLst>
            <pc:docMk/>
            <pc:sldMk cId="4163624448" sldId="303"/>
            <ac:spMk id="3" creationId="{00000000-0000-0000-0000-000000000000}"/>
          </ac:spMkLst>
        </pc:spChg>
        <pc:spChg chg="mod">
          <ac:chgData name="Márovics Gergely Péter" userId="346673cb-4fe2-4bc9-9989-67cfee16853a" providerId="ADAL" clId="{B2BCF1B6-AE8D-8143-9ACF-E6BCD067F21F}" dt="2023-07-18T12:25:04.327" v="619" actId="14100"/>
          <ac:spMkLst>
            <pc:docMk/>
            <pc:sldMk cId="4163624448" sldId="303"/>
            <ac:spMk id="4" creationId="{00000000-0000-0000-0000-000000000000}"/>
          </ac:spMkLst>
        </pc:spChg>
      </pc:sldChg>
      <pc:sldChg chg="del">
        <pc:chgData name="Márovics Gergely Péter" userId="346673cb-4fe2-4bc9-9989-67cfee16853a" providerId="ADAL" clId="{B2BCF1B6-AE8D-8143-9ACF-E6BCD067F21F}" dt="2023-07-11T12:33:01.915" v="19" actId="2696"/>
        <pc:sldMkLst>
          <pc:docMk/>
          <pc:sldMk cId="3372940375" sldId="304"/>
        </pc:sldMkLst>
      </pc:sldChg>
      <pc:sldChg chg="del">
        <pc:chgData name="Márovics Gergely Péter" userId="346673cb-4fe2-4bc9-9989-67cfee16853a" providerId="ADAL" clId="{B2BCF1B6-AE8D-8143-9ACF-E6BCD067F21F}" dt="2023-07-11T12:33:01.915" v="19" actId="2696"/>
        <pc:sldMkLst>
          <pc:docMk/>
          <pc:sldMk cId="2721357192" sldId="305"/>
        </pc:sldMkLst>
      </pc:sldChg>
      <pc:sldChg chg="del">
        <pc:chgData name="Márovics Gergely Péter" userId="346673cb-4fe2-4bc9-9989-67cfee16853a" providerId="ADAL" clId="{B2BCF1B6-AE8D-8143-9ACF-E6BCD067F21F}" dt="2023-07-11T12:33:01.915" v="19" actId="2696"/>
        <pc:sldMkLst>
          <pc:docMk/>
          <pc:sldMk cId="2447268120" sldId="306"/>
        </pc:sldMkLst>
      </pc:sldChg>
      <pc:sldChg chg="add del">
        <pc:chgData name="Márovics Gergely Péter" userId="346673cb-4fe2-4bc9-9989-67cfee16853a" providerId="ADAL" clId="{B2BCF1B6-AE8D-8143-9ACF-E6BCD067F21F}" dt="2023-07-18T12:01:56.255" v="494" actId="2696"/>
        <pc:sldMkLst>
          <pc:docMk/>
          <pc:sldMk cId="780745658" sldId="310"/>
        </pc:sldMkLst>
      </pc:sldChg>
      <pc:sldChg chg="del">
        <pc:chgData name="Márovics Gergely Péter" userId="346673cb-4fe2-4bc9-9989-67cfee16853a" providerId="ADAL" clId="{B2BCF1B6-AE8D-8143-9ACF-E6BCD067F21F}" dt="2023-07-11T12:33:01.915" v="19" actId="2696"/>
        <pc:sldMkLst>
          <pc:docMk/>
          <pc:sldMk cId="690613296" sldId="311"/>
        </pc:sldMkLst>
      </pc:sldChg>
      <pc:sldChg chg="setBg">
        <pc:chgData name="Márovics Gergely Péter" userId="346673cb-4fe2-4bc9-9989-67cfee16853a" providerId="ADAL" clId="{B2BCF1B6-AE8D-8143-9ACF-E6BCD067F21F}" dt="2023-07-18T11:37:57.832" v="28"/>
        <pc:sldMkLst>
          <pc:docMk/>
          <pc:sldMk cId="4154385351" sldId="312"/>
        </pc:sldMkLst>
      </pc:sldChg>
      <pc:sldChg chg="modSp add del mod setBg modAnim">
        <pc:chgData name="Márovics Gergely Péter" userId="346673cb-4fe2-4bc9-9989-67cfee16853a" providerId="ADAL" clId="{B2BCF1B6-AE8D-8143-9ACF-E6BCD067F21F}" dt="2023-07-18T12:11:48.704" v="512"/>
        <pc:sldMkLst>
          <pc:docMk/>
          <pc:sldMk cId="380404585" sldId="313"/>
        </pc:sldMkLst>
        <pc:spChg chg="mod">
          <ac:chgData name="Márovics Gergely Péter" userId="346673cb-4fe2-4bc9-9989-67cfee16853a" providerId="ADAL" clId="{B2BCF1B6-AE8D-8143-9ACF-E6BCD067F21F}" dt="2023-07-18T11:58:13.438" v="465" actId="790"/>
          <ac:spMkLst>
            <pc:docMk/>
            <pc:sldMk cId="380404585" sldId="313"/>
            <ac:spMk id="4" creationId="{00000000-0000-0000-0000-000000000000}"/>
          </ac:spMkLst>
        </pc:spChg>
        <pc:spChg chg="mod">
          <ac:chgData name="Márovics Gergely Péter" userId="346673cb-4fe2-4bc9-9989-67cfee16853a" providerId="ADAL" clId="{B2BCF1B6-AE8D-8143-9ACF-E6BCD067F21F}" dt="2023-07-18T11:58:05.965" v="464" actId="790"/>
          <ac:spMkLst>
            <pc:docMk/>
            <pc:sldMk cId="380404585" sldId="313"/>
            <ac:spMk id="5" creationId="{00000000-0000-0000-0000-000000000000}"/>
          </ac:spMkLst>
        </pc:spChg>
      </pc:sldChg>
      <pc:sldChg chg="del">
        <pc:chgData name="Márovics Gergely Péter" userId="346673cb-4fe2-4bc9-9989-67cfee16853a" providerId="ADAL" clId="{B2BCF1B6-AE8D-8143-9ACF-E6BCD067F21F}" dt="2023-07-11T12:33:01.915" v="19" actId="2696"/>
        <pc:sldMkLst>
          <pc:docMk/>
          <pc:sldMk cId="3500498383" sldId="314"/>
        </pc:sldMkLst>
      </pc:sldChg>
      <pc:sldChg chg="del">
        <pc:chgData name="Márovics Gergely Péter" userId="346673cb-4fe2-4bc9-9989-67cfee16853a" providerId="ADAL" clId="{B2BCF1B6-AE8D-8143-9ACF-E6BCD067F21F}" dt="2023-07-11T12:33:01.915" v="19" actId="2696"/>
        <pc:sldMkLst>
          <pc:docMk/>
          <pc:sldMk cId="1421417384" sldId="315"/>
        </pc:sldMkLst>
      </pc:sldChg>
      <pc:sldChg chg="addSp delSp modSp add del mod setBg">
        <pc:chgData name="Márovics Gergely Péter" userId="346673cb-4fe2-4bc9-9989-67cfee16853a" providerId="ADAL" clId="{B2BCF1B6-AE8D-8143-9ACF-E6BCD067F21F}" dt="2023-07-18T12:31:28.708" v="659" actId="2696"/>
        <pc:sldMkLst>
          <pc:docMk/>
          <pc:sldMk cId="4260259874" sldId="316"/>
        </pc:sldMkLst>
        <pc:spChg chg="mod">
          <ac:chgData name="Márovics Gergely Péter" userId="346673cb-4fe2-4bc9-9989-67cfee16853a" providerId="ADAL" clId="{B2BCF1B6-AE8D-8143-9ACF-E6BCD067F21F}" dt="2023-07-18T12:29:17.948" v="641"/>
          <ac:spMkLst>
            <pc:docMk/>
            <pc:sldMk cId="4260259874" sldId="316"/>
            <ac:spMk id="2" creationId="{00000000-0000-0000-0000-000000000000}"/>
          </ac:spMkLst>
        </pc:spChg>
        <pc:spChg chg="mod">
          <ac:chgData name="Márovics Gergely Péter" userId="346673cb-4fe2-4bc9-9989-67cfee16853a" providerId="ADAL" clId="{B2BCF1B6-AE8D-8143-9ACF-E6BCD067F21F}" dt="2023-07-18T12:29:51.705" v="645" actId="1076"/>
          <ac:spMkLst>
            <pc:docMk/>
            <pc:sldMk cId="4260259874" sldId="316"/>
            <ac:spMk id="3" creationId="{00000000-0000-0000-0000-000000000000}"/>
          </ac:spMkLst>
        </pc:spChg>
        <pc:spChg chg="del">
          <ac:chgData name="Márovics Gergely Péter" userId="346673cb-4fe2-4bc9-9989-67cfee16853a" providerId="ADAL" clId="{B2BCF1B6-AE8D-8143-9ACF-E6BCD067F21F}" dt="2023-07-18T12:29:28.456" v="642" actId="478"/>
          <ac:spMkLst>
            <pc:docMk/>
            <pc:sldMk cId="4260259874" sldId="316"/>
            <ac:spMk id="4" creationId="{00000000-0000-0000-0000-000000000000}"/>
          </ac:spMkLst>
        </pc:spChg>
        <pc:spChg chg="add mod">
          <ac:chgData name="Márovics Gergely Péter" userId="346673cb-4fe2-4bc9-9989-67cfee16853a" providerId="ADAL" clId="{B2BCF1B6-AE8D-8143-9ACF-E6BCD067F21F}" dt="2023-07-18T12:29:29.130" v="643"/>
          <ac:spMkLst>
            <pc:docMk/>
            <pc:sldMk cId="4260259874" sldId="316"/>
            <ac:spMk id="5" creationId="{43FE8C72-40C1-CCF3-475B-B7E2C79025B0}"/>
          </ac:spMkLst>
        </pc:spChg>
      </pc:sldChg>
      <pc:sldChg chg="del">
        <pc:chgData name="Márovics Gergely Péter" userId="346673cb-4fe2-4bc9-9989-67cfee16853a" providerId="ADAL" clId="{B2BCF1B6-AE8D-8143-9ACF-E6BCD067F21F}" dt="2023-07-11T12:33:01.915" v="19" actId="2696"/>
        <pc:sldMkLst>
          <pc:docMk/>
          <pc:sldMk cId="3838823290" sldId="317"/>
        </pc:sldMkLst>
      </pc:sldChg>
      <pc:sldChg chg="modSp del mod">
        <pc:chgData name="Márovics Gergely Péter" userId="346673cb-4fe2-4bc9-9989-67cfee16853a" providerId="ADAL" clId="{B2BCF1B6-AE8D-8143-9ACF-E6BCD067F21F}" dt="2023-07-11T12:33:01.915" v="19" actId="2696"/>
        <pc:sldMkLst>
          <pc:docMk/>
          <pc:sldMk cId="1868893803" sldId="318"/>
        </pc:sldMkLst>
        <pc:spChg chg="mod">
          <ac:chgData name="Márovics Gergely Péter" userId="346673cb-4fe2-4bc9-9989-67cfee16853a" providerId="ADAL" clId="{B2BCF1B6-AE8D-8143-9ACF-E6BCD067F21F}" dt="2023-07-11T12:32:05.527" v="11" actId="790"/>
          <ac:spMkLst>
            <pc:docMk/>
            <pc:sldMk cId="1868893803" sldId="318"/>
            <ac:spMk id="2" creationId="{00000000-0000-0000-0000-000000000000}"/>
          </ac:spMkLst>
        </pc:spChg>
        <pc:spChg chg="mod">
          <ac:chgData name="Márovics Gergely Péter" userId="346673cb-4fe2-4bc9-9989-67cfee16853a" providerId="ADAL" clId="{B2BCF1B6-AE8D-8143-9ACF-E6BCD067F21F}" dt="2023-07-11T12:32:20.526" v="18" actId="403"/>
          <ac:spMkLst>
            <pc:docMk/>
            <pc:sldMk cId="1868893803" sldId="318"/>
            <ac:spMk id="3" creationId="{00000000-0000-0000-0000-000000000000}"/>
          </ac:spMkLst>
        </pc:spChg>
      </pc:sldChg>
      <pc:sldChg chg="modSp add del mod modAnim">
        <pc:chgData name="Márovics Gergely Péter" userId="346673cb-4fe2-4bc9-9989-67cfee16853a" providerId="ADAL" clId="{B2BCF1B6-AE8D-8143-9ACF-E6BCD067F21F}" dt="2023-07-18T12:22:12.051" v="600"/>
        <pc:sldMkLst>
          <pc:docMk/>
          <pc:sldMk cId="2310848871" sldId="319"/>
        </pc:sldMkLst>
        <pc:spChg chg="mod">
          <ac:chgData name="Márovics Gergely Péter" userId="346673cb-4fe2-4bc9-9989-67cfee16853a" providerId="ADAL" clId="{B2BCF1B6-AE8D-8143-9ACF-E6BCD067F21F}" dt="2023-07-18T11:41:40.249" v="39" actId="790"/>
          <ac:spMkLst>
            <pc:docMk/>
            <pc:sldMk cId="2310848871" sldId="319"/>
            <ac:spMk id="2" creationId="{00000000-0000-0000-0000-000000000000}"/>
          </ac:spMkLst>
        </pc:spChg>
        <pc:spChg chg="mod">
          <ac:chgData name="Márovics Gergely Péter" userId="346673cb-4fe2-4bc9-9989-67cfee16853a" providerId="ADAL" clId="{B2BCF1B6-AE8D-8143-9ACF-E6BCD067F21F}" dt="2023-07-18T11:44:40.353" v="388" actId="27636"/>
          <ac:spMkLst>
            <pc:docMk/>
            <pc:sldMk cId="2310848871" sldId="319"/>
            <ac:spMk id="3" creationId="{00000000-0000-0000-0000-000000000000}"/>
          </ac:spMkLst>
        </pc:spChg>
        <pc:spChg chg="mod">
          <ac:chgData name="Márovics Gergely Péter" userId="346673cb-4fe2-4bc9-9989-67cfee16853a" providerId="ADAL" clId="{B2BCF1B6-AE8D-8143-9ACF-E6BCD067F21F}" dt="2023-07-18T11:44:52.841" v="389" actId="790"/>
          <ac:spMkLst>
            <pc:docMk/>
            <pc:sldMk cId="2310848871" sldId="319"/>
            <ac:spMk id="4" creationId="{00000000-0000-0000-0000-000000000000}"/>
          </ac:spMkLst>
        </pc:spChg>
      </pc:sldChg>
      <pc:sldChg chg="del">
        <pc:chgData name="Márovics Gergely Péter" userId="346673cb-4fe2-4bc9-9989-67cfee16853a" providerId="ADAL" clId="{B2BCF1B6-AE8D-8143-9ACF-E6BCD067F21F}" dt="2023-07-11T12:33:01.915" v="19" actId="2696"/>
        <pc:sldMkLst>
          <pc:docMk/>
          <pc:sldMk cId="2461934554" sldId="320"/>
        </pc:sldMkLst>
      </pc:sldChg>
      <pc:sldChg chg="modSp del mod">
        <pc:chgData name="Márovics Gergely Péter" userId="346673cb-4fe2-4bc9-9989-67cfee16853a" providerId="ADAL" clId="{B2BCF1B6-AE8D-8143-9ACF-E6BCD067F21F}" dt="2023-07-11T12:33:01.915" v="19" actId="2696"/>
        <pc:sldMkLst>
          <pc:docMk/>
          <pc:sldMk cId="3107822446" sldId="321"/>
        </pc:sldMkLst>
        <pc:spChg chg="mod">
          <ac:chgData name="Márovics Gergely Péter" userId="346673cb-4fe2-4bc9-9989-67cfee16853a" providerId="ADAL" clId="{B2BCF1B6-AE8D-8143-9ACF-E6BCD067F21F}" dt="2023-07-11T12:31:47.473" v="9" actId="790"/>
          <ac:spMkLst>
            <pc:docMk/>
            <pc:sldMk cId="3107822446" sldId="321"/>
            <ac:spMk id="2" creationId="{00000000-0000-0000-0000-000000000000}"/>
          </ac:spMkLst>
        </pc:spChg>
        <pc:spChg chg="mod">
          <ac:chgData name="Márovics Gergely Péter" userId="346673cb-4fe2-4bc9-9989-67cfee16853a" providerId="ADAL" clId="{B2BCF1B6-AE8D-8143-9ACF-E6BCD067F21F}" dt="2023-07-11T12:31:41.337" v="8" actId="20577"/>
          <ac:spMkLst>
            <pc:docMk/>
            <pc:sldMk cId="3107822446" sldId="321"/>
            <ac:spMk id="3" creationId="{00000000-0000-0000-0000-000000000000}"/>
          </ac:spMkLst>
        </pc:spChg>
      </pc:sldChg>
      <pc:sldChg chg="modSp add del mod modAnim">
        <pc:chgData name="Márovics Gergely Péter" userId="346673cb-4fe2-4bc9-9989-67cfee16853a" providerId="ADAL" clId="{B2BCF1B6-AE8D-8143-9ACF-E6BCD067F21F}" dt="2023-07-18T12:22:23.926" v="603" actId="20577"/>
        <pc:sldMkLst>
          <pc:docMk/>
          <pc:sldMk cId="3894651988" sldId="322"/>
        </pc:sldMkLst>
        <pc:spChg chg="mod">
          <ac:chgData name="Márovics Gergely Péter" userId="346673cb-4fe2-4bc9-9989-67cfee16853a" providerId="ADAL" clId="{B2BCF1B6-AE8D-8143-9ACF-E6BCD067F21F}" dt="2023-07-18T11:45:16.859" v="396" actId="1076"/>
          <ac:spMkLst>
            <pc:docMk/>
            <pc:sldMk cId="3894651988" sldId="322"/>
            <ac:spMk id="2" creationId="{00000000-0000-0000-0000-000000000000}"/>
          </ac:spMkLst>
        </pc:spChg>
        <pc:spChg chg="mod">
          <ac:chgData name="Márovics Gergely Péter" userId="346673cb-4fe2-4bc9-9989-67cfee16853a" providerId="ADAL" clId="{B2BCF1B6-AE8D-8143-9ACF-E6BCD067F21F}" dt="2023-07-18T12:22:23.926" v="603" actId="20577"/>
          <ac:spMkLst>
            <pc:docMk/>
            <pc:sldMk cId="3894651988" sldId="322"/>
            <ac:spMk id="3" creationId="{00000000-0000-0000-0000-000000000000}"/>
          </ac:spMkLst>
        </pc:spChg>
      </pc:sldChg>
      <pc:sldChg chg="modSp add del mod modAnim">
        <pc:chgData name="Márovics Gergely Péter" userId="346673cb-4fe2-4bc9-9989-67cfee16853a" providerId="ADAL" clId="{B2BCF1B6-AE8D-8143-9ACF-E6BCD067F21F}" dt="2023-07-18T12:22:28.154" v="604"/>
        <pc:sldMkLst>
          <pc:docMk/>
          <pc:sldMk cId="3141535427" sldId="323"/>
        </pc:sldMkLst>
        <pc:spChg chg="mod">
          <ac:chgData name="Márovics Gergely Péter" userId="346673cb-4fe2-4bc9-9989-67cfee16853a" providerId="ADAL" clId="{B2BCF1B6-AE8D-8143-9ACF-E6BCD067F21F}" dt="2023-07-18T11:46:42.639" v="420" actId="790"/>
          <ac:spMkLst>
            <pc:docMk/>
            <pc:sldMk cId="3141535427" sldId="323"/>
            <ac:spMk id="2" creationId="{00000000-0000-0000-0000-000000000000}"/>
          </ac:spMkLst>
        </pc:spChg>
        <pc:spChg chg="mod">
          <ac:chgData name="Márovics Gergely Péter" userId="346673cb-4fe2-4bc9-9989-67cfee16853a" providerId="ADAL" clId="{B2BCF1B6-AE8D-8143-9ACF-E6BCD067F21F}" dt="2023-07-18T12:21:55.817" v="599" actId="20577"/>
          <ac:spMkLst>
            <pc:docMk/>
            <pc:sldMk cId="3141535427" sldId="323"/>
            <ac:spMk id="3" creationId="{00000000-0000-0000-0000-000000000000}"/>
          </ac:spMkLst>
        </pc:spChg>
      </pc:sldChg>
      <pc:sldChg chg="modSp mod setBg modAnim">
        <pc:chgData name="Márovics Gergely Péter" userId="346673cb-4fe2-4bc9-9989-67cfee16853a" providerId="ADAL" clId="{B2BCF1B6-AE8D-8143-9ACF-E6BCD067F21F}" dt="2023-07-18T11:39:58.481" v="37" actId="27636"/>
        <pc:sldMkLst>
          <pc:docMk/>
          <pc:sldMk cId="2284322698" sldId="327"/>
        </pc:sldMkLst>
        <pc:spChg chg="mod">
          <ac:chgData name="Márovics Gergely Péter" userId="346673cb-4fe2-4bc9-9989-67cfee16853a" providerId="ADAL" clId="{B2BCF1B6-AE8D-8143-9ACF-E6BCD067F21F}" dt="2023-07-18T11:39:58.481" v="37" actId="27636"/>
          <ac:spMkLst>
            <pc:docMk/>
            <pc:sldMk cId="2284322698" sldId="327"/>
            <ac:spMk id="3" creationId="{00000000-0000-0000-0000-000000000000}"/>
          </ac:spMkLst>
        </pc:spChg>
      </pc:sldChg>
      <pc:sldChg chg="del">
        <pc:chgData name="Márovics Gergely Péter" userId="346673cb-4fe2-4bc9-9989-67cfee16853a" providerId="ADAL" clId="{B2BCF1B6-AE8D-8143-9ACF-E6BCD067F21F}" dt="2023-07-11T12:33:01.915" v="19" actId="2696"/>
        <pc:sldMkLst>
          <pc:docMk/>
          <pc:sldMk cId="1960234890" sldId="330"/>
        </pc:sldMkLst>
      </pc:sldChg>
      <pc:sldChg chg="del">
        <pc:chgData name="Márovics Gergely Péter" userId="346673cb-4fe2-4bc9-9989-67cfee16853a" providerId="ADAL" clId="{B2BCF1B6-AE8D-8143-9ACF-E6BCD067F21F}" dt="2023-07-11T12:33:01.915" v="19" actId="2696"/>
        <pc:sldMkLst>
          <pc:docMk/>
          <pc:sldMk cId="1292650272" sldId="331"/>
        </pc:sldMkLst>
      </pc:sldChg>
      <pc:sldChg chg="setBg">
        <pc:chgData name="Márovics Gergely Péter" userId="346673cb-4fe2-4bc9-9989-67cfee16853a" providerId="ADAL" clId="{B2BCF1B6-AE8D-8143-9ACF-E6BCD067F21F}" dt="2023-07-18T11:37:57.832" v="28"/>
        <pc:sldMkLst>
          <pc:docMk/>
          <pc:sldMk cId="2353187224" sldId="333"/>
        </pc:sldMkLst>
      </pc:sldChg>
      <pc:sldChg chg="modSp setBg">
        <pc:chgData name="Márovics Gergely Péter" userId="346673cb-4fe2-4bc9-9989-67cfee16853a" providerId="ADAL" clId="{B2BCF1B6-AE8D-8143-9ACF-E6BCD067F21F}" dt="2023-07-18T11:48:51.424" v="432" actId="20577"/>
        <pc:sldMkLst>
          <pc:docMk/>
          <pc:sldMk cId="3736978737" sldId="334"/>
        </pc:sldMkLst>
        <pc:spChg chg="mod">
          <ac:chgData name="Márovics Gergely Péter" userId="346673cb-4fe2-4bc9-9989-67cfee16853a" providerId="ADAL" clId="{B2BCF1B6-AE8D-8143-9ACF-E6BCD067F21F}" dt="2023-07-18T11:48:51.424" v="432" actId="20577"/>
          <ac:spMkLst>
            <pc:docMk/>
            <pc:sldMk cId="3736978737" sldId="334"/>
            <ac:spMk id="3" creationId="{00000000-0000-0000-0000-000000000000}"/>
          </ac:spMkLst>
        </pc:spChg>
      </pc:sldChg>
      <pc:sldChg chg="setBg">
        <pc:chgData name="Márovics Gergely Péter" userId="346673cb-4fe2-4bc9-9989-67cfee16853a" providerId="ADAL" clId="{B2BCF1B6-AE8D-8143-9ACF-E6BCD067F21F}" dt="2023-07-18T11:37:57.832" v="28"/>
        <pc:sldMkLst>
          <pc:docMk/>
          <pc:sldMk cId="1908120064" sldId="335"/>
        </pc:sldMkLst>
      </pc:sldChg>
      <pc:sldChg chg="setBg">
        <pc:chgData name="Márovics Gergely Péter" userId="346673cb-4fe2-4bc9-9989-67cfee16853a" providerId="ADAL" clId="{B2BCF1B6-AE8D-8143-9ACF-E6BCD067F21F}" dt="2023-07-18T11:37:57.832" v="28"/>
        <pc:sldMkLst>
          <pc:docMk/>
          <pc:sldMk cId="1097461940" sldId="336"/>
        </pc:sldMkLst>
      </pc:sldChg>
      <pc:sldChg chg="setBg modAnim">
        <pc:chgData name="Márovics Gergely Péter" userId="346673cb-4fe2-4bc9-9989-67cfee16853a" providerId="ADAL" clId="{B2BCF1B6-AE8D-8143-9ACF-E6BCD067F21F}" dt="2023-07-18T12:22:59.147" v="605"/>
        <pc:sldMkLst>
          <pc:docMk/>
          <pc:sldMk cId="3204252820" sldId="337"/>
        </pc:sldMkLst>
      </pc:sldChg>
      <pc:sldChg chg="setBg">
        <pc:chgData name="Márovics Gergely Péter" userId="346673cb-4fe2-4bc9-9989-67cfee16853a" providerId="ADAL" clId="{B2BCF1B6-AE8D-8143-9ACF-E6BCD067F21F}" dt="2023-07-18T11:37:57.832" v="28"/>
        <pc:sldMkLst>
          <pc:docMk/>
          <pc:sldMk cId="2228174588" sldId="338"/>
        </pc:sldMkLst>
      </pc:sldChg>
      <pc:sldChg chg="del">
        <pc:chgData name="Márovics Gergely Péter" userId="346673cb-4fe2-4bc9-9989-67cfee16853a" providerId="ADAL" clId="{B2BCF1B6-AE8D-8143-9ACF-E6BCD067F21F}" dt="2023-07-11T12:33:01.915" v="19" actId="2696"/>
        <pc:sldMkLst>
          <pc:docMk/>
          <pc:sldMk cId="3391784193" sldId="339"/>
        </pc:sldMkLst>
      </pc:sldChg>
      <pc:sldChg chg="setBg">
        <pc:chgData name="Márovics Gergely Péter" userId="346673cb-4fe2-4bc9-9989-67cfee16853a" providerId="ADAL" clId="{B2BCF1B6-AE8D-8143-9ACF-E6BCD067F21F}" dt="2023-07-18T11:37:57.832" v="28"/>
        <pc:sldMkLst>
          <pc:docMk/>
          <pc:sldMk cId="2580719540" sldId="340"/>
        </pc:sldMkLst>
      </pc:sldChg>
      <pc:sldChg chg="add ord setBg">
        <pc:chgData name="Márovics Gergely Péter" userId="346673cb-4fe2-4bc9-9989-67cfee16853a" providerId="ADAL" clId="{B2BCF1B6-AE8D-8143-9ACF-E6BCD067F21F}" dt="2023-07-18T11:37:57.832" v="28"/>
        <pc:sldMkLst>
          <pc:docMk/>
          <pc:sldMk cId="3863729482" sldId="341"/>
        </pc:sldMkLst>
      </pc:sldChg>
      <pc:sldChg chg="modSp add mod ord modAnim">
        <pc:chgData name="Márovics Gergely Péter" userId="346673cb-4fe2-4bc9-9989-67cfee16853a" providerId="ADAL" clId="{B2BCF1B6-AE8D-8143-9ACF-E6BCD067F21F}" dt="2023-07-18T11:39:53.088" v="35" actId="20578"/>
        <pc:sldMkLst>
          <pc:docMk/>
          <pc:sldMk cId="629900219" sldId="342"/>
        </pc:sldMkLst>
        <pc:spChg chg="mod">
          <ac:chgData name="Márovics Gergely Péter" userId="346673cb-4fe2-4bc9-9989-67cfee16853a" providerId="ADAL" clId="{B2BCF1B6-AE8D-8143-9ACF-E6BCD067F21F}" dt="2023-07-18T11:39:47.263" v="34" actId="27636"/>
          <ac:spMkLst>
            <pc:docMk/>
            <pc:sldMk cId="629900219" sldId="342"/>
            <ac:spMk id="3" creationId="{00000000-0000-0000-0000-000000000000}"/>
          </ac:spMkLst>
        </pc:spChg>
      </pc:sldChg>
      <pc:sldChg chg="addSp delSp modSp add mod ord modAnim">
        <pc:chgData name="Márovics Gergely Péter" userId="346673cb-4fe2-4bc9-9989-67cfee16853a" providerId="ADAL" clId="{B2BCF1B6-AE8D-8143-9ACF-E6BCD067F21F}" dt="2023-07-18T11:55:33.288" v="456" actId="1076"/>
        <pc:sldMkLst>
          <pc:docMk/>
          <pc:sldMk cId="3595441784" sldId="343"/>
        </pc:sldMkLst>
        <pc:spChg chg="mod">
          <ac:chgData name="Márovics Gergely Péter" userId="346673cb-4fe2-4bc9-9989-67cfee16853a" providerId="ADAL" clId="{B2BCF1B6-AE8D-8143-9ACF-E6BCD067F21F}" dt="2023-07-18T11:49:51.840" v="435" actId="20577"/>
          <ac:spMkLst>
            <pc:docMk/>
            <pc:sldMk cId="3595441784" sldId="343"/>
            <ac:spMk id="3" creationId="{00000000-0000-0000-0000-000000000000}"/>
          </ac:spMkLst>
        </pc:spChg>
        <pc:spChg chg="add mod">
          <ac:chgData name="Márovics Gergely Péter" userId="346673cb-4fe2-4bc9-9989-67cfee16853a" providerId="ADAL" clId="{B2BCF1B6-AE8D-8143-9ACF-E6BCD067F21F}" dt="2023-07-18T11:55:33.288" v="456" actId="1076"/>
          <ac:spMkLst>
            <pc:docMk/>
            <pc:sldMk cId="3595441784" sldId="343"/>
            <ac:spMk id="11" creationId="{BE085529-1AAE-B094-46A3-25948288E08D}"/>
          </ac:spMkLst>
        </pc:spChg>
        <pc:picChg chg="add del mod">
          <ac:chgData name="Márovics Gergely Péter" userId="346673cb-4fe2-4bc9-9989-67cfee16853a" providerId="ADAL" clId="{B2BCF1B6-AE8D-8143-9ACF-E6BCD067F21F}" dt="2023-07-18T11:50:32.188" v="437" actId="478"/>
          <ac:picMkLst>
            <pc:docMk/>
            <pc:sldMk cId="3595441784" sldId="343"/>
            <ac:picMk id="4" creationId="{2803BCD0-1016-B2E9-F66D-A5A4A084FE18}"/>
          </ac:picMkLst>
        </pc:picChg>
        <pc:picChg chg="add mod">
          <ac:chgData name="Márovics Gergely Péter" userId="346673cb-4fe2-4bc9-9989-67cfee16853a" providerId="ADAL" clId="{B2BCF1B6-AE8D-8143-9ACF-E6BCD067F21F}" dt="2023-07-18T11:54:04.091" v="445" actId="14100"/>
          <ac:picMkLst>
            <pc:docMk/>
            <pc:sldMk cId="3595441784" sldId="343"/>
            <ac:picMk id="6" creationId="{D82DD693-8F8A-669C-C1DF-5F7279B55423}"/>
          </ac:picMkLst>
        </pc:picChg>
        <pc:picChg chg="add mod">
          <ac:chgData name="Márovics Gergely Péter" userId="346673cb-4fe2-4bc9-9989-67cfee16853a" providerId="ADAL" clId="{B2BCF1B6-AE8D-8143-9ACF-E6BCD067F21F}" dt="2023-07-18T11:54:07.273" v="446" actId="14100"/>
          <ac:picMkLst>
            <pc:docMk/>
            <pc:sldMk cId="3595441784" sldId="343"/>
            <ac:picMk id="8" creationId="{B8F7DE58-927D-58EF-591B-EBC12166F067}"/>
          </ac:picMkLst>
        </pc:picChg>
        <pc:picChg chg="add mod">
          <ac:chgData name="Márovics Gergely Péter" userId="346673cb-4fe2-4bc9-9989-67cfee16853a" providerId="ADAL" clId="{B2BCF1B6-AE8D-8143-9ACF-E6BCD067F21F}" dt="2023-07-18T11:54:17.072" v="449" actId="1076"/>
          <ac:picMkLst>
            <pc:docMk/>
            <pc:sldMk cId="3595441784" sldId="343"/>
            <ac:picMk id="10" creationId="{255D0D16-CFC3-B06E-9B11-F1797B4A9AB5}"/>
          </ac:picMkLst>
        </pc:picChg>
      </pc:sldChg>
      <pc:sldChg chg="add del">
        <pc:chgData name="Márovics Gergely Péter" userId="346673cb-4fe2-4bc9-9989-67cfee16853a" providerId="ADAL" clId="{B2BCF1B6-AE8D-8143-9ACF-E6BCD067F21F}" dt="2023-07-18T11:43:53.856" v="315"/>
        <pc:sldMkLst>
          <pc:docMk/>
          <pc:sldMk cId="3769350420" sldId="343"/>
        </pc:sldMkLst>
      </pc:sldChg>
      <pc:sldChg chg="add del">
        <pc:chgData name="Márovics Gergely Péter" userId="346673cb-4fe2-4bc9-9989-67cfee16853a" providerId="ADAL" clId="{B2BCF1B6-AE8D-8143-9ACF-E6BCD067F21F}" dt="2023-07-18T11:44:07.379" v="317"/>
        <pc:sldMkLst>
          <pc:docMk/>
          <pc:sldMk cId="3783239177" sldId="343"/>
        </pc:sldMkLst>
      </pc:sldChg>
      <pc:sldChg chg="add del">
        <pc:chgData name="Márovics Gergely Péter" userId="346673cb-4fe2-4bc9-9989-67cfee16853a" providerId="ADAL" clId="{B2BCF1B6-AE8D-8143-9ACF-E6BCD067F21F}" dt="2023-07-18T11:43:53.856" v="315"/>
        <pc:sldMkLst>
          <pc:docMk/>
          <pc:sldMk cId="183514119" sldId="344"/>
        </pc:sldMkLst>
      </pc:sldChg>
      <pc:sldChg chg="addSp modSp add mod setBg">
        <pc:chgData name="Márovics Gergely Péter" userId="346673cb-4fe2-4bc9-9989-67cfee16853a" providerId="ADAL" clId="{B2BCF1B6-AE8D-8143-9ACF-E6BCD067F21F}" dt="2023-07-18T11:58:38.067" v="468"/>
        <pc:sldMkLst>
          <pc:docMk/>
          <pc:sldMk cId="1442942233" sldId="344"/>
        </pc:sldMkLst>
        <pc:spChg chg="mod">
          <ac:chgData name="Márovics Gergely Péter" userId="346673cb-4fe2-4bc9-9989-67cfee16853a" providerId="ADAL" clId="{B2BCF1B6-AE8D-8143-9ACF-E6BCD067F21F}" dt="2023-07-18T11:58:31.335" v="467" actId="790"/>
          <ac:spMkLst>
            <pc:docMk/>
            <pc:sldMk cId="1442942233" sldId="344"/>
            <ac:spMk id="4" creationId="{00000000-0000-0000-0000-000000000000}"/>
          </ac:spMkLst>
        </pc:spChg>
        <pc:spChg chg="mod">
          <ac:chgData name="Márovics Gergely Péter" userId="346673cb-4fe2-4bc9-9989-67cfee16853a" providerId="ADAL" clId="{B2BCF1B6-AE8D-8143-9ACF-E6BCD067F21F}" dt="2023-07-18T11:57:27.344" v="459" actId="20577"/>
          <ac:spMkLst>
            <pc:docMk/>
            <pc:sldMk cId="1442942233" sldId="344"/>
            <ac:spMk id="5" creationId="{00000000-0000-0000-0000-000000000000}"/>
          </ac:spMkLst>
        </pc:spChg>
        <pc:picChg chg="add mod">
          <ac:chgData name="Márovics Gergely Péter" userId="346673cb-4fe2-4bc9-9989-67cfee16853a" providerId="ADAL" clId="{B2BCF1B6-AE8D-8143-9ACF-E6BCD067F21F}" dt="2023-07-18T11:57:54.568" v="463" actId="14100"/>
          <ac:picMkLst>
            <pc:docMk/>
            <pc:sldMk cId="1442942233" sldId="344"/>
            <ac:picMk id="2" creationId="{9C167311-EE36-68E7-1972-D185F6679895}"/>
          </ac:picMkLst>
        </pc:picChg>
      </pc:sldChg>
      <pc:sldChg chg="add del">
        <pc:chgData name="Márovics Gergely Péter" userId="346673cb-4fe2-4bc9-9989-67cfee16853a" providerId="ADAL" clId="{B2BCF1B6-AE8D-8143-9ACF-E6BCD067F21F}" dt="2023-07-18T11:44:07.379" v="317"/>
        <pc:sldMkLst>
          <pc:docMk/>
          <pc:sldMk cId="2223826557" sldId="344"/>
        </pc:sldMkLst>
      </pc:sldChg>
      <pc:sldChg chg="addSp delSp modSp add mod">
        <pc:chgData name="Márovics Gergely Péter" userId="346673cb-4fe2-4bc9-9989-67cfee16853a" providerId="ADAL" clId="{B2BCF1B6-AE8D-8143-9ACF-E6BCD067F21F}" dt="2023-07-18T12:01:50.429" v="493" actId="20577"/>
        <pc:sldMkLst>
          <pc:docMk/>
          <pc:sldMk cId="302237766" sldId="345"/>
        </pc:sldMkLst>
        <pc:spChg chg="mod">
          <ac:chgData name="Márovics Gergely Péter" userId="346673cb-4fe2-4bc9-9989-67cfee16853a" providerId="ADAL" clId="{B2BCF1B6-AE8D-8143-9ACF-E6BCD067F21F}" dt="2023-07-18T12:01:50.429" v="493" actId="20577"/>
          <ac:spMkLst>
            <pc:docMk/>
            <pc:sldMk cId="302237766" sldId="345"/>
            <ac:spMk id="4" creationId="{00000000-0000-0000-0000-000000000000}"/>
          </ac:spMkLst>
        </pc:spChg>
        <pc:spChg chg="del">
          <ac:chgData name="Márovics Gergely Péter" userId="346673cb-4fe2-4bc9-9989-67cfee16853a" providerId="ADAL" clId="{B2BCF1B6-AE8D-8143-9ACF-E6BCD067F21F}" dt="2023-07-18T12:00:11.359" v="473"/>
          <ac:spMkLst>
            <pc:docMk/>
            <pc:sldMk cId="302237766" sldId="345"/>
            <ac:spMk id="5" creationId="{00000000-0000-0000-0000-000000000000}"/>
          </ac:spMkLst>
        </pc:spChg>
        <pc:spChg chg="add del mod">
          <ac:chgData name="Márovics Gergely Péter" userId="346673cb-4fe2-4bc9-9989-67cfee16853a" providerId="ADAL" clId="{B2BCF1B6-AE8D-8143-9ACF-E6BCD067F21F}" dt="2023-07-18T12:00:47.654" v="475"/>
          <ac:spMkLst>
            <pc:docMk/>
            <pc:sldMk cId="302237766" sldId="345"/>
            <ac:spMk id="9" creationId="{0AE16FA7-F391-6CDC-1B3E-A78821983A9A}"/>
          </ac:spMkLst>
        </pc:spChg>
        <pc:spChg chg="add mod">
          <ac:chgData name="Márovics Gergely Péter" userId="346673cb-4fe2-4bc9-9989-67cfee16853a" providerId="ADAL" clId="{B2BCF1B6-AE8D-8143-9ACF-E6BCD067F21F}" dt="2023-07-18T12:01:39.147" v="491" actId="1076"/>
          <ac:spMkLst>
            <pc:docMk/>
            <pc:sldMk cId="302237766" sldId="345"/>
            <ac:spMk id="12" creationId="{07464900-545A-5EEA-2783-E0E0A19687DB}"/>
          </ac:spMkLst>
        </pc:spChg>
        <pc:picChg chg="del">
          <ac:chgData name="Márovics Gergely Péter" userId="346673cb-4fe2-4bc9-9989-67cfee16853a" providerId="ADAL" clId="{B2BCF1B6-AE8D-8143-9ACF-E6BCD067F21F}" dt="2023-07-18T11:58:48.023" v="470" actId="478"/>
          <ac:picMkLst>
            <pc:docMk/>
            <pc:sldMk cId="302237766" sldId="345"/>
            <ac:picMk id="2" creationId="{9C167311-EE36-68E7-1972-D185F6679895}"/>
          </ac:picMkLst>
        </pc:picChg>
        <pc:picChg chg="add del mod">
          <ac:chgData name="Márovics Gergely Péter" userId="346673cb-4fe2-4bc9-9989-67cfee16853a" providerId="ADAL" clId="{B2BCF1B6-AE8D-8143-9ACF-E6BCD067F21F}" dt="2023-07-18T11:59:03.327" v="472" actId="478"/>
          <ac:picMkLst>
            <pc:docMk/>
            <pc:sldMk cId="302237766" sldId="345"/>
            <ac:picMk id="3" creationId="{0D33D17B-67D9-6BA1-B61D-61AD8C89C9A3}"/>
          </ac:picMkLst>
        </pc:picChg>
        <pc:picChg chg="add del mod">
          <ac:chgData name="Márovics Gergely Péter" userId="346673cb-4fe2-4bc9-9989-67cfee16853a" providerId="ADAL" clId="{B2BCF1B6-AE8D-8143-9ACF-E6BCD067F21F}" dt="2023-07-18T12:00:17.495" v="474" actId="478"/>
          <ac:picMkLst>
            <pc:docMk/>
            <pc:sldMk cId="302237766" sldId="345"/>
            <ac:picMk id="7" creationId="{81C6055F-6BF7-90AC-4F8E-829AA53BB202}"/>
          </ac:picMkLst>
        </pc:picChg>
        <pc:picChg chg="add mod">
          <ac:chgData name="Márovics Gergely Péter" userId="346673cb-4fe2-4bc9-9989-67cfee16853a" providerId="ADAL" clId="{B2BCF1B6-AE8D-8143-9ACF-E6BCD067F21F}" dt="2023-07-18T12:01:44.514" v="492" actId="1076"/>
          <ac:picMkLst>
            <pc:docMk/>
            <pc:sldMk cId="302237766" sldId="345"/>
            <ac:picMk id="11" creationId="{4AC7750E-480D-7EEA-A2B8-8309EF0FA958}"/>
          </ac:picMkLst>
        </pc:picChg>
      </pc:sldChg>
      <pc:sldChg chg="add del">
        <pc:chgData name="Márovics Gergely Péter" userId="346673cb-4fe2-4bc9-9989-67cfee16853a" providerId="ADAL" clId="{B2BCF1B6-AE8D-8143-9ACF-E6BCD067F21F}" dt="2023-07-18T11:44:07.379" v="317"/>
        <pc:sldMkLst>
          <pc:docMk/>
          <pc:sldMk cId="2382925167" sldId="345"/>
        </pc:sldMkLst>
      </pc:sldChg>
      <pc:sldChg chg="add del">
        <pc:chgData name="Márovics Gergely Péter" userId="346673cb-4fe2-4bc9-9989-67cfee16853a" providerId="ADAL" clId="{B2BCF1B6-AE8D-8143-9ACF-E6BCD067F21F}" dt="2023-07-18T11:43:53.856" v="315"/>
        <pc:sldMkLst>
          <pc:docMk/>
          <pc:sldMk cId="4270995203" sldId="345"/>
        </pc:sldMkLst>
      </pc:sldChg>
      <pc:sldChg chg="addSp delSp modSp add mod">
        <pc:chgData name="Márovics Gergely Péter" userId="346673cb-4fe2-4bc9-9989-67cfee16853a" providerId="ADAL" clId="{B2BCF1B6-AE8D-8143-9ACF-E6BCD067F21F}" dt="2023-07-18T12:10:24.771" v="510" actId="403"/>
        <pc:sldMkLst>
          <pc:docMk/>
          <pc:sldMk cId="2434035863" sldId="346"/>
        </pc:sldMkLst>
        <pc:spChg chg="add del mod">
          <ac:chgData name="Márovics Gergely Péter" userId="346673cb-4fe2-4bc9-9989-67cfee16853a" providerId="ADAL" clId="{B2BCF1B6-AE8D-8143-9ACF-E6BCD067F21F}" dt="2023-07-18T12:09:35.373" v="499" actId="478"/>
          <ac:spMkLst>
            <pc:docMk/>
            <pc:sldMk cId="2434035863" sldId="346"/>
            <ac:spMk id="3" creationId="{3757CAFC-EAA5-49A2-7320-553CBBD25E27}"/>
          </ac:spMkLst>
        </pc:spChg>
        <pc:spChg chg="add del mod">
          <ac:chgData name="Márovics Gergely Péter" userId="346673cb-4fe2-4bc9-9989-67cfee16853a" providerId="ADAL" clId="{B2BCF1B6-AE8D-8143-9ACF-E6BCD067F21F}" dt="2023-07-18T12:09:54.638" v="504"/>
          <ac:spMkLst>
            <pc:docMk/>
            <pc:sldMk cId="2434035863" sldId="346"/>
            <ac:spMk id="7" creationId="{0118A0E2-F7F7-34A4-C18E-A49E7BDD7B9E}"/>
          </ac:spMkLst>
        </pc:spChg>
        <pc:spChg chg="add del mod">
          <ac:chgData name="Márovics Gergely Péter" userId="346673cb-4fe2-4bc9-9989-67cfee16853a" providerId="ADAL" clId="{B2BCF1B6-AE8D-8143-9ACF-E6BCD067F21F}" dt="2023-07-18T12:09:45.817" v="503"/>
          <ac:spMkLst>
            <pc:docMk/>
            <pc:sldMk cId="2434035863" sldId="346"/>
            <ac:spMk id="8" creationId="{272D0DAA-AEE5-F318-72CA-5385F5E88232}"/>
          </ac:spMkLst>
        </pc:spChg>
        <pc:spChg chg="del">
          <ac:chgData name="Márovics Gergely Péter" userId="346673cb-4fe2-4bc9-9989-67cfee16853a" providerId="ADAL" clId="{B2BCF1B6-AE8D-8143-9ACF-E6BCD067F21F}" dt="2023-07-18T12:09:41.891" v="500" actId="21"/>
          <ac:spMkLst>
            <pc:docMk/>
            <pc:sldMk cId="2434035863" sldId="346"/>
            <ac:spMk id="12" creationId="{07464900-545A-5EEA-2783-E0E0A19687DB}"/>
          </ac:spMkLst>
        </pc:spChg>
        <pc:spChg chg="add mod">
          <ac:chgData name="Márovics Gergely Péter" userId="346673cb-4fe2-4bc9-9989-67cfee16853a" providerId="ADAL" clId="{B2BCF1B6-AE8D-8143-9ACF-E6BCD067F21F}" dt="2023-07-18T12:10:24.771" v="510" actId="403"/>
          <ac:spMkLst>
            <pc:docMk/>
            <pc:sldMk cId="2434035863" sldId="346"/>
            <ac:spMk id="13" creationId="{F01AF295-DA21-9197-FBB1-951DCDDBA1DC}"/>
          </ac:spMkLst>
        </pc:spChg>
        <pc:picChg chg="add del mod">
          <ac:chgData name="Márovics Gergely Péter" userId="346673cb-4fe2-4bc9-9989-67cfee16853a" providerId="ADAL" clId="{B2BCF1B6-AE8D-8143-9ACF-E6BCD067F21F}" dt="2023-07-18T12:09:29.236" v="498"/>
          <ac:picMkLst>
            <pc:docMk/>
            <pc:sldMk cId="2434035863" sldId="346"/>
            <ac:picMk id="5" creationId="{A146D4DC-8963-0653-42BB-AEE578577C48}"/>
          </ac:picMkLst>
        </pc:picChg>
        <pc:picChg chg="add mod">
          <ac:chgData name="Márovics Gergely Péter" userId="346673cb-4fe2-4bc9-9989-67cfee16853a" providerId="ADAL" clId="{B2BCF1B6-AE8D-8143-9ACF-E6BCD067F21F}" dt="2023-07-18T12:10:07.521" v="505" actId="1076"/>
          <ac:picMkLst>
            <pc:docMk/>
            <pc:sldMk cId="2434035863" sldId="346"/>
            <ac:picMk id="9" creationId="{7A1CB036-DB4B-E608-7673-0118DA1D51CD}"/>
          </ac:picMkLst>
        </pc:picChg>
        <pc:picChg chg="add del">
          <ac:chgData name="Márovics Gergely Péter" userId="346673cb-4fe2-4bc9-9989-67cfee16853a" providerId="ADAL" clId="{B2BCF1B6-AE8D-8143-9ACF-E6BCD067F21F}" dt="2023-07-18T12:09:42.736" v="501" actId="478"/>
          <ac:picMkLst>
            <pc:docMk/>
            <pc:sldMk cId="2434035863" sldId="346"/>
            <ac:picMk id="11" creationId="{4AC7750E-480D-7EEA-A2B8-8309EF0FA958}"/>
          </ac:picMkLst>
        </pc:picChg>
      </pc:sldChg>
      <pc:sldChg chg="addSp delSp modSp add mod">
        <pc:chgData name="Márovics Gergely Péter" userId="346673cb-4fe2-4bc9-9989-67cfee16853a" providerId="ADAL" clId="{B2BCF1B6-AE8D-8143-9ACF-E6BCD067F21F}" dt="2023-07-18T12:14:23.113" v="547" actId="1076"/>
        <pc:sldMkLst>
          <pc:docMk/>
          <pc:sldMk cId="1065869610" sldId="347"/>
        </pc:sldMkLst>
        <pc:spChg chg="add del mod">
          <ac:chgData name="Márovics Gergely Péter" userId="346673cb-4fe2-4bc9-9989-67cfee16853a" providerId="ADAL" clId="{B2BCF1B6-AE8D-8143-9ACF-E6BCD067F21F}" dt="2023-07-18T12:12:21.113" v="516" actId="478"/>
          <ac:spMkLst>
            <pc:docMk/>
            <pc:sldMk cId="1065869610" sldId="347"/>
            <ac:spMk id="3" creationId="{31FF90A3-D824-811E-D995-48AF3B010593}"/>
          </ac:spMkLst>
        </pc:spChg>
        <pc:spChg chg="add mod">
          <ac:chgData name="Márovics Gergely Péter" userId="346673cb-4fe2-4bc9-9989-67cfee16853a" providerId="ADAL" clId="{B2BCF1B6-AE8D-8143-9ACF-E6BCD067F21F}" dt="2023-07-18T12:13:10.677" v="524"/>
          <ac:spMkLst>
            <pc:docMk/>
            <pc:sldMk cId="1065869610" sldId="347"/>
            <ac:spMk id="7" creationId="{A5F65776-B759-1D4B-1AF1-550CD22006E7}"/>
          </ac:spMkLst>
        </pc:spChg>
        <pc:spChg chg="add mod">
          <ac:chgData name="Márovics Gergely Péter" userId="346673cb-4fe2-4bc9-9989-67cfee16853a" providerId="ADAL" clId="{B2BCF1B6-AE8D-8143-9ACF-E6BCD067F21F}" dt="2023-07-18T12:13:42.768" v="532" actId="404"/>
          <ac:spMkLst>
            <pc:docMk/>
            <pc:sldMk cId="1065869610" sldId="347"/>
            <ac:spMk id="11" creationId="{9C4AD21A-72B5-D83C-EFBD-428131D7ED0C}"/>
          </ac:spMkLst>
        </pc:spChg>
        <pc:spChg chg="add mod">
          <ac:chgData name="Márovics Gergely Péter" userId="346673cb-4fe2-4bc9-9989-67cfee16853a" providerId="ADAL" clId="{B2BCF1B6-AE8D-8143-9ACF-E6BCD067F21F}" dt="2023-07-18T12:14:23.113" v="547" actId="1076"/>
          <ac:spMkLst>
            <pc:docMk/>
            <pc:sldMk cId="1065869610" sldId="347"/>
            <ac:spMk id="12" creationId="{AECDC356-5AF5-BCCB-8006-04BEF17AEF6A}"/>
          </ac:spMkLst>
        </pc:spChg>
        <pc:spChg chg="del">
          <ac:chgData name="Márovics Gergely Péter" userId="346673cb-4fe2-4bc9-9989-67cfee16853a" providerId="ADAL" clId="{B2BCF1B6-AE8D-8143-9ACF-E6BCD067F21F}" dt="2023-07-18T12:12:28.238" v="517" actId="21"/>
          <ac:spMkLst>
            <pc:docMk/>
            <pc:sldMk cId="1065869610" sldId="347"/>
            <ac:spMk id="13" creationId="{F01AF295-DA21-9197-FBB1-951DCDDBA1DC}"/>
          </ac:spMkLst>
        </pc:spChg>
        <pc:picChg chg="add del mod">
          <ac:chgData name="Márovics Gergely Péter" userId="346673cb-4fe2-4bc9-9989-67cfee16853a" providerId="ADAL" clId="{B2BCF1B6-AE8D-8143-9ACF-E6BCD067F21F}" dt="2023-07-18T12:12:18.693" v="515"/>
          <ac:picMkLst>
            <pc:docMk/>
            <pc:sldMk cId="1065869610" sldId="347"/>
            <ac:picMk id="5" creationId="{2D1D7FC6-15F2-E41D-397F-DD6F39D14E9C}"/>
          </ac:picMkLst>
        </pc:picChg>
        <pc:picChg chg="add mod">
          <ac:chgData name="Márovics Gergely Péter" userId="346673cb-4fe2-4bc9-9989-67cfee16853a" providerId="ADAL" clId="{B2BCF1B6-AE8D-8143-9ACF-E6BCD067F21F}" dt="2023-07-18T12:12:48.167" v="522" actId="1076"/>
          <ac:picMkLst>
            <pc:docMk/>
            <pc:sldMk cId="1065869610" sldId="347"/>
            <ac:picMk id="8" creationId="{0C9F26EE-0B10-7AF0-C83E-79B0AEAC38E1}"/>
          </ac:picMkLst>
        </pc:picChg>
        <pc:picChg chg="add del">
          <ac:chgData name="Márovics Gergely Péter" userId="346673cb-4fe2-4bc9-9989-67cfee16853a" providerId="ADAL" clId="{B2BCF1B6-AE8D-8143-9ACF-E6BCD067F21F}" dt="2023-07-18T12:12:29.111" v="518" actId="478"/>
          <ac:picMkLst>
            <pc:docMk/>
            <pc:sldMk cId="1065869610" sldId="347"/>
            <ac:picMk id="9" creationId="{7A1CB036-DB4B-E608-7673-0118DA1D51CD}"/>
          </ac:picMkLst>
        </pc:picChg>
      </pc:sldChg>
      <pc:sldChg chg="addSp delSp modSp add mod ord">
        <pc:chgData name="Márovics Gergely Péter" userId="346673cb-4fe2-4bc9-9989-67cfee16853a" providerId="ADAL" clId="{B2BCF1B6-AE8D-8143-9ACF-E6BCD067F21F}" dt="2023-07-18T12:20:07.273" v="597" actId="20578"/>
        <pc:sldMkLst>
          <pc:docMk/>
          <pc:sldMk cId="1459461852" sldId="348"/>
        </pc:sldMkLst>
        <pc:spChg chg="mod">
          <ac:chgData name="Márovics Gergely Péter" userId="346673cb-4fe2-4bc9-9989-67cfee16853a" providerId="ADAL" clId="{B2BCF1B6-AE8D-8143-9ACF-E6BCD067F21F}" dt="2023-07-18T12:15:45.631" v="557" actId="790"/>
          <ac:spMkLst>
            <pc:docMk/>
            <pc:sldMk cId="1459461852" sldId="348"/>
            <ac:spMk id="4" creationId="{00000000-0000-0000-0000-000000000000}"/>
          </ac:spMkLst>
        </pc:spChg>
        <pc:spChg chg="add mod">
          <ac:chgData name="Márovics Gergely Péter" userId="346673cb-4fe2-4bc9-9989-67cfee16853a" providerId="ADAL" clId="{B2BCF1B6-AE8D-8143-9ACF-E6BCD067F21F}" dt="2023-07-18T12:16:56.363" v="571" actId="20577"/>
          <ac:spMkLst>
            <pc:docMk/>
            <pc:sldMk cId="1459461852" sldId="348"/>
            <ac:spMk id="5" creationId="{90517D53-C398-494F-0651-4E0ECC7E8964}"/>
          </ac:spMkLst>
        </pc:spChg>
        <pc:spChg chg="add del">
          <ac:chgData name="Márovics Gergely Péter" userId="346673cb-4fe2-4bc9-9989-67cfee16853a" providerId="ADAL" clId="{B2BCF1B6-AE8D-8143-9ACF-E6BCD067F21F}" dt="2023-07-18T12:16:02.280" v="561"/>
          <ac:spMkLst>
            <pc:docMk/>
            <pc:sldMk cId="1459461852" sldId="348"/>
            <ac:spMk id="7" creationId="{A5F65776-B759-1D4B-1AF1-550CD22006E7}"/>
          </ac:spMkLst>
        </pc:spChg>
        <pc:spChg chg="del">
          <ac:chgData name="Márovics Gergely Péter" userId="346673cb-4fe2-4bc9-9989-67cfee16853a" providerId="ADAL" clId="{B2BCF1B6-AE8D-8143-9ACF-E6BCD067F21F}" dt="2023-07-18T12:14:55.456" v="549" actId="478"/>
          <ac:spMkLst>
            <pc:docMk/>
            <pc:sldMk cId="1459461852" sldId="348"/>
            <ac:spMk id="11" creationId="{9C4AD21A-72B5-D83C-EFBD-428131D7ED0C}"/>
          </ac:spMkLst>
        </pc:spChg>
        <pc:spChg chg="del">
          <ac:chgData name="Márovics Gergely Péter" userId="346673cb-4fe2-4bc9-9989-67cfee16853a" providerId="ADAL" clId="{B2BCF1B6-AE8D-8143-9ACF-E6BCD067F21F}" dt="2023-07-18T12:14:58.221" v="550" actId="478"/>
          <ac:spMkLst>
            <pc:docMk/>
            <pc:sldMk cId="1459461852" sldId="348"/>
            <ac:spMk id="12" creationId="{AECDC356-5AF5-BCCB-8006-04BEF17AEF6A}"/>
          </ac:spMkLst>
        </pc:spChg>
        <pc:picChg chg="add del mod">
          <ac:chgData name="Márovics Gergely Péter" userId="346673cb-4fe2-4bc9-9989-67cfee16853a" providerId="ADAL" clId="{B2BCF1B6-AE8D-8143-9ACF-E6BCD067F21F}" dt="2023-07-18T12:15:24.981" v="554" actId="478"/>
          <ac:picMkLst>
            <pc:docMk/>
            <pc:sldMk cId="1459461852" sldId="348"/>
            <ac:picMk id="2" creationId="{648F7372-E7B8-9255-8794-A780226A80E3}"/>
          </ac:picMkLst>
        </pc:picChg>
        <pc:picChg chg="add del mod">
          <ac:chgData name="Márovics Gergely Péter" userId="346673cb-4fe2-4bc9-9989-67cfee16853a" providerId="ADAL" clId="{B2BCF1B6-AE8D-8143-9ACF-E6BCD067F21F}" dt="2023-07-18T12:16:02.280" v="561"/>
          <ac:picMkLst>
            <pc:docMk/>
            <pc:sldMk cId="1459461852" sldId="348"/>
            <ac:picMk id="3" creationId="{3FC746E6-A59A-A035-0160-BA10A83B055A}"/>
          </ac:picMkLst>
        </pc:picChg>
        <pc:picChg chg="add mod">
          <ac:chgData name="Márovics Gergely Péter" userId="346673cb-4fe2-4bc9-9989-67cfee16853a" providerId="ADAL" clId="{B2BCF1B6-AE8D-8143-9ACF-E6BCD067F21F}" dt="2023-07-18T12:16:33.913" v="565" actId="1076"/>
          <ac:picMkLst>
            <pc:docMk/>
            <pc:sldMk cId="1459461852" sldId="348"/>
            <ac:picMk id="6" creationId="{4677CABF-A043-B74F-1572-9AB219FDE625}"/>
          </ac:picMkLst>
        </pc:picChg>
        <pc:picChg chg="del">
          <ac:chgData name="Márovics Gergely Péter" userId="346673cb-4fe2-4bc9-9989-67cfee16853a" providerId="ADAL" clId="{B2BCF1B6-AE8D-8143-9ACF-E6BCD067F21F}" dt="2023-07-18T12:14:59.611" v="551" actId="478"/>
          <ac:picMkLst>
            <pc:docMk/>
            <pc:sldMk cId="1459461852" sldId="348"/>
            <ac:picMk id="8" creationId="{0C9F26EE-0B10-7AF0-C83E-79B0AEAC38E1}"/>
          </ac:picMkLst>
        </pc:picChg>
      </pc:sldChg>
      <pc:sldChg chg="addSp delSp modSp add mod">
        <pc:chgData name="Márovics Gergely Péter" userId="346673cb-4fe2-4bc9-9989-67cfee16853a" providerId="ADAL" clId="{B2BCF1B6-AE8D-8143-9ACF-E6BCD067F21F}" dt="2023-07-18T12:20:15.079" v="598" actId="20577"/>
        <pc:sldMkLst>
          <pc:docMk/>
          <pc:sldMk cId="3016917027" sldId="349"/>
        </pc:sldMkLst>
        <pc:spChg chg="mod">
          <ac:chgData name="Márovics Gergely Péter" userId="346673cb-4fe2-4bc9-9989-67cfee16853a" providerId="ADAL" clId="{B2BCF1B6-AE8D-8143-9ACF-E6BCD067F21F}" dt="2023-07-18T12:20:15.079" v="598" actId="20577"/>
          <ac:spMkLst>
            <pc:docMk/>
            <pc:sldMk cId="3016917027" sldId="349"/>
            <ac:spMk id="4" creationId="{00000000-0000-0000-0000-000000000000}"/>
          </ac:spMkLst>
        </pc:spChg>
        <pc:spChg chg="mod">
          <ac:chgData name="Márovics Gergely Péter" userId="346673cb-4fe2-4bc9-9989-67cfee16853a" providerId="ADAL" clId="{B2BCF1B6-AE8D-8143-9ACF-E6BCD067F21F}" dt="2023-07-18T12:19:52.906" v="596" actId="1076"/>
          <ac:spMkLst>
            <pc:docMk/>
            <pc:sldMk cId="3016917027" sldId="349"/>
            <ac:spMk id="5" creationId="{90517D53-C398-494F-0651-4E0ECC7E8964}"/>
          </ac:spMkLst>
        </pc:spChg>
        <pc:picChg chg="add mod">
          <ac:chgData name="Márovics Gergely Péter" userId="346673cb-4fe2-4bc9-9989-67cfee16853a" providerId="ADAL" clId="{B2BCF1B6-AE8D-8143-9ACF-E6BCD067F21F}" dt="2023-07-18T12:19:25.575" v="594" actId="14100"/>
          <ac:picMkLst>
            <pc:docMk/>
            <pc:sldMk cId="3016917027" sldId="349"/>
            <ac:picMk id="2" creationId="{37291BAF-D31F-0C70-E13C-039A8B287F0E}"/>
          </ac:picMkLst>
        </pc:picChg>
        <pc:picChg chg="del">
          <ac:chgData name="Márovics Gergely Péter" userId="346673cb-4fe2-4bc9-9989-67cfee16853a" providerId="ADAL" clId="{B2BCF1B6-AE8D-8143-9ACF-E6BCD067F21F}" dt="2023-07-18T12:17:39.912" v="573" actId="478"/>
          <ac:picMkLst>
            <pc:docMk/>
            <pc:sldMk cId="3016917027" sldId="349"/>
            <ac:picMk id="6" creationId="{4677CABF-A043-B74F-1572-9AB219FDE625}"/>
          </ac:picMkLst>
        </pc:picChg>
      </pc:sldChg>
      <pc:sldChg chg="modSp add modAnim">
        <pc:chgData name="Márovics Gergely Péter" userId="346673cb-4fe2-4bc9-9989-67cfee16853a" providerId="ADAL" clId="{B2BCF1B6-AE8D-8143-9ACF-E6BCD067F21F}" dt="2023-07-18T12:31:13.014" v="658" actId="20577"/>
        <pc:sldMkLst>
          <pc:docMk/>
          <pc:sldMk cId="1379359091" sldId="350"/>
        </pc:sldMkLst>
        <pc:spChg chg="mod">
          <ac:chgData name="Márovics Gergely Péter" userId="346673cb-4fe2-4bc9-9989-67cfee16853a" providerId="ADAL" clId="{B2BCF1B6-AE8D-8143-9ACF-E6BCD067F21F}" dt="2023-07-18T12:31:13.014" v="658" actId="20577"/>
          <ac:spMkLst>
            <pc:docMk/>
            <pc:sldMk cId="1379359091" sldId="350"/>
            <ac:spMk id="3" creationId="{00000000-0000-0000-0000-000000000000}"/>
          </ac:spMkLst>
        </pc:spChg>
      </pc:sldChg>
      <pc:sldChg chg="addSp delSp modSp add mod modAnim">
        <pc:chgData name="Márovics Gergely Péter" userId="346673cb-4fe2-4bc9-9989-67cfee16853a" providerId="ADAL" clId="{B2BCF1B6-AE8D-8143-9ACF-E6BCD067F21F}" dt="2023-07-18T12:33:33.999" v="669"/>
        <pc:sldMkLst>
          <pc:docMk/>
          <pc:sldMk cId="3710341337" sldId="351"/>
        </pc:sldMkLst>
        <pc:spChg chg="mod">
          <ac:chgData name="Márovics Gergely Péter" userId="346673cb-4fe2-4bc9-9989-67cfee16853a" providerId="ADAL" clId="{B2BCF1B6-AE8D-8143-9ACF-E6BCD067F21F}" dt="2023-07-18T12:32:24.165" v="662" actId="20577"/>
          <ac:spMkLst>
            <pc:docMk/>
            <pc:sldMk cId="3710341337" sldId="351"/>
            <ac:spMk id="3" creationId="{00000000-0000-0000-0000-000000000000}"/>
          </ac:spMkLst>
        </pc:spChg>
        <pc:spChg chg="del">
          <ac:chgData name="Márovics Gergely Péter" userId="346673cb-4fe2-4bc9-9989-67cfee16853a" providerId="ADAL" clId="{B2BCF1B6-AE8D-8143-9ACF-E6BCD067F21F}" dt="2023-07-18T12:32:06.771" v="661" actId="478"/>
          <ac:spMkLst>
            <pc:docMk/>
            <pc:sldMk cId="3710341337" sldId="351"/>
            <ac:spMk id="4" creationId="{00000000-0000-0000-0000-000000000000}"/>
          </ac:spMkLst>
        </pc:spChg>
        <pc:spChg chg="add mod">
          <ac:chgData name="Márovics Gergely Péter" userId="346673cb-4fe2-4bc9-9989-67cfee16853a" providerId="ADAL" clId="{B2BCF1B6-AE8D-8143-9ACF-E6BCD067F21F}" dt="2023-07-18T12:32:46.798" v="666" actId="1076"/>
          <ac:spMkLst>
            <pc:docMk/>
            <pc:sldMk cId="3710341337" sldId="351"/>
            <ac:spMk id="5" creationId="{B2231072-3A7A-CE96-D7CA-D841C4684629}"/>
          </ac:spMkLst>
        </pc:spChg>
        <pc:picChg chg="add mod">
          <ac:chgData name="Márovics Gergely Péter" userId="346673cb-4fe2-4bc9-9989-67cfee16853a" providerId="ADAL" clId="{B2BCF1B6-AE8D-8143-9ACF-E6BCD067F21F}" dt="2023-07-18T12:33:01.702" v="668" actId="1076"/>
          <ac:picMkLst>
            <pc:docMk/>
            <pc:sldMk cId="3710341337" sldId="351"/>
            <ac:picMk id="6" creationId="{773C15EE-FAD0-D70E-2D6B-D9585F9E6D46}"/>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átum hely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5E948D-F030-7D4E-BDD8-5EED6D157237}" type="datetimeFigureOut">
              <a:rPr lang="en-US" smtClean="0"/>
              <a:t>4/22/2025</a:t>
            </a:fld>
            <a:endParaRPr lang="en-US"/>
          </a:p>
        </p:txBody>
      </p:sp>
      <p:sp>
        <p:nvSpPr>
          <p:cNvPr id="4" name="Diakép hely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Jegyzetek hely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a:p>
        </p:txBody>
      </p:sp>
      <p:sp>
        <p:nvSpPr>
          <p:cNvPr id="6" name="Élőláb hely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Dia számának hely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C74396-060F-B34A-A280-C3E67ABBD468}" type="slidenum">
              <a:rPr lang="en-US" smtClean="0"/>
              <a:t>‹#›</a:t>
            </a:fld>
            <a:endParaRPr lang="en-US"/>
          </a:p>
        </p:txBody>
      </p:sp>
    </p:spTree>
    <p:extLst>
      <p:ext uri="{BB962C8B-B14F-4D97-AF65-F5344CB8AC3E}">
        <p14:creationId xmlns:p14="http://schemas.microsoft.com/office/powerpoint/2010/main" val="8636339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de-DE" dirty="0"/>
          </a:p>
        </p:txBody>
      </p:sp>
      <p:sp>
        <p:nvSpPr>
          <p:cNvPr id="4" name="Dia számának helye 3"/>
          <p:cNvSpPr>
            <a:spLocks noGrp="1"/>
          </p:cNvSpPr>
          <p:nvPr>
            <p:ph type="sldNum" sz="quarter" idx="10"/>
          </p:nvPr>
        </p:nvSpPr>
        <p:spPr/>
        <p:txBody>
          <a:bodyPr/>
          <a:lstStyle/>
          <a:p>
            <a:fld id="{4846FD6C-1DC6-4E53-9F18-BEDDB8F0AB88}" type="slidenum">
              <a:rPr lang="en-US" smtClean="0"/>
              <a:t>38</a:t>
            </a:fld>
            <a:endParaRPr lang="en-US"/>
          </a:p>
        </p:txBody>
      </p:sp>
    </p:spTree>
    <p:extLst>
      <p:ext uri="{BB962C8B-B14F-4D97-AF65-F5344CB8AC3E}">
        <p14:creationId xmlns:p14="http://schemas.microsoft.com/office/powerpoint/2010/main" val="242245316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hyperlink" Target="https://creativecommons.org/licenses/by/4.0/" TargetMode="External"/><Relationship Id="rId4" Type="http://schemas.openxmlformats.org/officeDocument/2006/relationships/hyperlink" Target="http://www.climatemed.eu/"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hasCustomPrompt="1"/>
          </p:nvPr>
        </p:nvSpPr>
        <p:spPr>
          <a:xfrm>
            <a:off x="1524000" y="1122363"/>
            <a:ext cx="9144000" cy="2387600"/>
          </a:xfrm>
        </p:spPr>
        <p:txBody>
          <a:bodyPr anchor="b"/>
          <a:lstStyle>
            <a:lvl1pPr algn="l">
              <a:defRPr sz="6000">
                <a:solidFill>
                  <a:schemeClr val="tx1"/>
                </a:solidFill>
              </a:defRPr>
            </a:lvl1pPr>
          </a:lstStyle>
          <a:p>
            <a:r>
              <a:rPr lang="en-US" noProof="0" dirty="0"/>
              <a:t>Title</a:t>
            </a:r>
          </a:p>
        </p:txBody>
      </p:sp>
      <p:sp>
        <p:nvSpPr>
          <p:cNvPr id="3" name="Alcím 2"/>
          <p:cNvSpPr>
            <a:spLocks noGrp="1"/>
          </p:cNvSpPr>
          <p:nvPr>
            <p:ph type="subTitle" idx="1" hasCustomPrompt="1"/>
          </p:nvPr>
        </p:nvSpPr>
        <p:spPr>
          <a:xfrm>
            <a:off x="1524000" y="3602038"/>
            <a:ext cx="9144000" cy="1655762"/>
          </a:xfrm>
        </p:spPr>
        <p:txBody>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dirty="0"/>
              <a:t>Text</a:t>
            </a:r>
          </a:p>
        </p:txBody>
      </p:sp>
      <p:pic>
        <p:nvPicPr>
          <p:cNvPr id="8" name="Kép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pic>
        <p:nvPicPr>
          <p:cNvPr id="9" name="Kép 8"/>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0" name="Kép 9"/>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1" name="Kép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2" name="Téglalap 11"/>
          <p:cNvSpPr/>
          <p:nvPr userDrawn="1"/>
        </p:nvSpPr>
        <p:spPr>
          <a:xfrm>
            <a:off x="427725" y="6661803"/>
            <a:ext cx="1872629" cy="215444"/>
          </a:xfrm>
          <a:prstGeom prst="rect">
            <a:avLst/>
          </a:prstGeom>
        </p:spPr>
        <p:txBody>
          <a:bodyPr wrap="none">
            <a:spAutoFit/>
          </a:bodyPr>
          <a:lstStyle/>
          <a:p>
            <a:r>
              <a:rPr lang="hu-HU" sz="800" b="1" dirty="0">
                <a:solidFill>
                  <a:schemeClr val="bg1">
                    <a:lumMod val="95000"/>
                  </a:schemeClr>
                </a:solidFill>
              </a:rPr>
              <a:t>ref. 2021-2HU01-KA220-HED-000050972</a:t>
            </a:r>
          </a:p>
        </p:txBody>
      </p:sp>
      <p:pic>
        <p:nvPicPr>
          <p:cNvPr id="13" name="Kép 12"/>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4"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hu-HU" dirty="0"/>
              <a:t>CLIMATEMED – </a:t>
            </a:r>
            <a:r>
              <a:rPr lang="hu-HU" dirty="0" err="1"/>
              <a:t>Knowledge</a:t>
            </a:r>
            <a:r>
              <a:rPr lang="hu-HU" dirty="0"/>
              <a:t> </a:t>
            </a:r>
            <a:r>
              <a:rPr lang="hu-HU" dirty="0" err="1"/>
              <a:t>about</a:t>
            </a:r>
            <a:r>
              <a:rPr lang="hu-HU" dirty="0"/>
              <a:t> </a:t>
            </a:r>
            <a:r>
              <a:rPr lang="hu-HU" dirty="0" err="1"/>
              <a:t>climate</a:t>
            </a:r>
            <a:r>
              <a:rPr lang="hu-HU" dirty="0"/>
              <a:t> </a:t>
            </a:r>
            <a:r>
              <a:rPr lang="hu-HU" dirty="0" err="1"/>
              <a:t>change’s</a:t>
            </a:r>
            <a:r>
              <a:rPr lang="hu-HU" dirty="0"/>
              <a:t> </a:t>
            </a:r>
            <a:r>
              <a:rPr lang="hu-HU" dirty="0" err="1"/>
              <a:t>health</a:t>
            </a:r>
            <a:r>
              <a:rPr lang="hu-HU" dirty="0"/>
              <a:t> </a:t>
            </a:r>
            <a:r>
              <a:rPr lang="hu-HU" dirty="0" err="1"/>
              <a:t>impacts</a:t>
            </a:r>
            <a:r>
              <a:rPr lang="hu-HU" dirty="0"/>
              <a:t> </a:t>
            </a:r>
            <a:r>
              <a:rPr lang="hu-HU" dirty="0" err="1"/>
              <a:t>starts</a:t>
            </a:r>
            <a:r>
              <a:rPr lang="hu-HU" dirty="0"/>
              <a:t> here</a:t>
            </a:r>
          </a:p>
        </p:txBody>
      </p:sp>
      <p:grpSp>
        <p:nvGrpSpPr>
          <p:cNvPr id="15" name="Csoportba foglalás 14"/>
          <p:cNvGrpSpPr/>
          <p:nvPr userDrawn="1"/>
        </p:nvGrpSpPr>
        <p:grpSpPr>
          <a:xfrm>
            <a:off x="0" y="-22639"/>
            <a:ext cx="10178041" cy="471288"/>
            <a:chOff x="0" y="-22639"/>
            <a:chExt cx="10178041" cy="471288"/>
          </a:xfrm>
        </p:grpSpPr>
        <p:sp>
          <p:nvSpPr>
            <p:cNvPr id="16" name="Téglalap 15"/>
            <p:cNvSpPr/>
            <p:nvPr userDrawn="1"/>
          </p:nvSpPr>
          <p:spPr>
            <a:xfrm>
              <a:off x="0" y="-22639"/>
              <a:ext cx="10178041" cy="461665"/>
            </a:xfrm>
            <a:prstGeom prst="rect">
              <a:avLst/>
            </a:prstGeom>
          </p:spPr>
          <p:txBody>
            <a:bodyPr wrap="square">
              <a:spAutoFit/>
            </a:bodyPr>
            <a:lstStyle/>
            <a:p>
              <a:r>
                <a:rPr lang="en-US" sz="1200" dirty="0">
                  <a:solidFill>
                    <a:srgbClr val="333333"/>
                  </a:solidFill>
                  <a:latin typeface="+mn-lt"/>
                </a:rPr>
                <a:t>This learning material © 2023-2024 by CLIMATEMED project </a:t>
              </a:r>
              <a:r>
                <a:rPr lang="hu-HU" sz="1200" dirty="0" smtClean="0">
                  <a:solidFill>
                    <a:srgbClr val="333333"/>
                  </a:solidFill>
                  <a:latin typeface="+mn-lt"/>
                </a:rPr>
                <a:t>(</a:t>
              </a:r>
              <a:r>
                <a:rPr lang="hu-HU" sz="1200" dirty="0" smtClean="0">
                  <a:solidFill>
                    <a:srgbClr val="333333"/>
                  </a:solidFill>
                  <a:latin typeface="+mn-lt"/>
                  <a:hlinkClick r:id="rId4"/>
                </a:rPr>
                <a:t>www.climatemed.eu</a:t>
              </a:r>
              <a:r>
                <a:rPr lang="hu-HU" sz="1200" dirty="0" smtClean="0">
                  <a:solidFill>
                    <a:srgbClr val="333333"/>
                  </a:solidFill>
                  <a:latin typeface="+mn-lt"/>
                </a:rPr>
                <a:t>) </a:t>
              </a:r>
              <a:r>
                <a:rPr lang="en-US" sz="1200" dirty="0" smtClean="0">
                  <a:solidFill>
                    <a:srgbClr val="333333"/>
                  </a:solidFill>
                  <a:latin typeface="+mn-lt"/>
                </a:rPr>
                <a:t>is </a:t>
              </a:r>
              <a:r>
                <a:rPr lang="en-US" sz="1200" dirty="0">
                  <a:solidFill>
                    <a:srgbClr val="333333"/>
                  </a:solidFill>
                  <a:latin typeface="+mn-lt"/>
                </a:rPr>
                <a:t>licensed under CC BY </a:t>
              </a:r>
              <a:r>
                <a:rPr lang="en-US" sz="1200" dirty="0" smtClean="0">
                  <a:solidFill>
                    <a:srgbClr val="333333"/>
                  </a:solidFill>
                  <a:latin typeface="+mn-lt"/>
                </a:rPr>
                <a:t>4.0.</a:t>
              </a:r>
              <a:endParaRPr lang="hu-HU" sz="1200" dirty="0" smtClean="0">
                <a:solidFill>
                  <a:srgbClr val="333333"/>
                </a:solidFill>
                <a:latin typeface="+mn-lt"/>
              </a:endParaRPr>
            </a:p>
            <a:p>
              <a:r>
                <a:rPr lang="en-US" sz="1200" dirty="0" smtClean="0">
                  <a:solidFill>
                    <a:srgbClr val="333333"/>
                  </a:solidFill>
                  <a:latin typeface="+mn-lt"/>
                </a:rPr>
                <a:t>To </a:t>
              </a:r>
              <a:r>
                <a:rPr lang="en-US" sz="1200" dirty="0">
                  <a:solidFill>
                    <a:srgbClr val="333333"/>
                  </a:solidFill>
                  <a:latin typeface="+mn-lt"/>
                </a:rPr>
                <a:t>view a copy of this license, visit </a:t>
              </a:r>
              <a:r>
                <a:rPr lang="en-US" sz="1200" dirty="0">
                  <a:solidFill>
                    <a:srgbClr val="333333"/>
                  </a:solidFill>
                  <a:latin typeface="+mn-lt"/>
                  <a:hlinkClick r:id="rId5"/>
                </a:rPr>
                <a:t>https://creativecommons.org/licenses/by/4.0</a:t>
              </a:r>
              <a:r>
                <a:rPr lang="en-US" sz="1200" dirty="0" smtClean="0">
                  <a:solidFill>
                    <a:srgbClr val="333333"/>
                  </a:solidFill>
                  <a:latin typeface="+mn-lt"/>
                  <a:hlinkClick r:id="rId5"/>
                </a:rPr>
                <a:t>/</a:t>
              </a:r>
              <a:r>
                <a:rPr lang="hu-HU" sz="1200" dirty="0" smtClean="0">
                  <a:solidFill>
                    <a:srgbClr val="333333"/>
                  </a:solidFill>
                  <a:latin typeface="+mn-lt"/>
                </a:rPr>
                <a:t> </a:t>
              </a:r>
              <a:endParaRPr lang="de-DE" sz="1200" dirty="0">
                <a:latin typeface="+mn-lt"/>
              </a:endParaRPr>
            </a:p>
          </p:txBody>
        </p:sp>
        <p:pic>
          <p:nvPicPr>
            <p:cNvPr id="17" name="Kép 16"/>
            <p:cNvPicPr>
              <a:picLocks noChangeAspect="1"/>
            </p:cNvPicPr>
            <p:nvPr userDrawn="1"/>
          </p:nvPicPr>
          <p:blipFill>
            <a:blip r:embed="rId6"/>
            <a:stretch>
              <a:fillRect/>
            </a:stretch>
          </p:blipFill>
          <p:spPr>
            <a:xfrm>
              <a:off x="5183787" y="217912"/>
              <a:ext cx="461473" cy="230737"/>
            </a:xfrm>
            <a:prstGeom prst="rect">
              <a:avLst/>
            </a:prstGeom>
          </p:spPr>
        </p:pic>
      </p:grpSp>
    </p:spTree>
    <p:extLst>
      <p:ext uri="{BB962C8B-B14F-4D97-AF65-F5344CB8AC3E}">
        <p14:creationId xmlns:p14="http://schemas.microsoft.com/office/powerpoint/2010/main" val="2090963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Függőleges szöveg helye 2"/>
          <p:cNvSpPr>
            <a:spLocks noGrp="1"/>
          </p:cNvSpPr>
          <p:nvPr>
            <p:ph type="body" orient="vert" idx="1"/>
          </p:nvPr>
        </p:nvSpPr>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3449280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900" y="365125"/>
            <a:ext cx="2628900" cy="5811838"/>
          </a:xfrm>
        </p:spPr>
        <p:txBody>
          <a:bodyPr vert="eaVert"/>
          <a:lstStyle/>
          <a:p>
            <a:r>
              <a:rPr lang="hu-HU"/>
              <a:t>Mintacím szerkesztése</a:t>
            </a:r>
          </a:p>
        </p:txBody>
      </p:sp>
      <p:sp>
        <p:nvSpPr>
          <p:cNvPr id="3" name="Függőleges szöveg helye 2"/>
          <p:cNvSpPr>
            <a:spLocks noGrp="1"/>
          </p:cNvSpPr>
          <p:nvPr>
            <p:ph type="body" orient="vert" idx="1"/>
          </p:nvPr>
        </p:nvSpPr>
        <p:spPr>
          <a:xfrm>
            <a:off x="838200" y="365125"/>
            <a:ext cx="7734300" cy="5811838"/>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2433602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pic>
        <p:nvPicPr>
          <p:cNvPr id="9" name="Kép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sp>
        <p:nvSpPr>
          <p:cNvPr id="2" name="Cím 1"/>
          <p:cNvSpPr>
            <a:spLocks noGrp="1"/>
          </p:cNvSpPr>
          <p:nvPr>
            <p:ph type="title" hasCustomPrompt="1"/>
          </p:nvPr>
        </p:nvSpPr>
        <p:spPr>
          <a:xfrm>
            <a:off x="192505" y="153009"/>
            <a:ext cx="11896826" cy="549635"/>
          </a:xfrm>
        </p:spPr>
        <p:txBody>
          <a:bodyPr/>
          <a:lstStyle>
            <a:lvl1pPr>
              <a:defRPr sz="3600">
                <a:solidFill>
                  <a:schemeClr val="tx1"/>
                </a:solidFill>
              </a:defRPr>
            </a:lvl1pPr>
          </a:lstStyle>
          <a:p>
            <a:r>
              <a:rPr lang="hu-HU" dirty="0"/>
              <a:t>Titel</a:t>
            </a:r>
          </a:p>
        </p:txBody>
      </p:sp>
      <p:sp>
        <p:nvSpPr>
          <p:cNvPr id="3" name="Tartalom helye 2"/>
          <p:cNvSpPr>
            <a:spLocks noGrp="1"/>
          </p:cNvSpPr>
          <p:nvPr>
            <p:ph idx="1" hasCustomPrompt="1"/>
          </p:nvPr>
        </p:nvSpPr>
        <p:spPr>
          <a:xfrm>
            <a:off x="192505" y="934775"/>
            <a:ext cx="11896825" cy="5370897"/>
          </a:xfrm>
        </p:spPr>
        <p:txBody>
          <a:bodyPr/>
          <a:lstStyle>
            <a:lvl1pPr>
              <a:defRPr baseline="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solidFill>
                  <a:schemeClr val="tx1"/>
                </a:solidFill>
              </a:defRPr>
            </a:lvl5pPr>
          </a:lstStyle>
          <a:p>
            <a:pPr lvl="0"/>
            <a:r>
              <a:rPr lang="en-US" noProof="0" dirty="0"/>
              <a:t>Main text (First level)</a:t>
            </a:r>
          </a:p>
          <a:p>
            <a:pPr lvl="1"/>
            <a:r>
              <a:rPr lang="en-US" noProof="0" dirty="0"/>
              <a:t>Second level</a:t>
            </a:r>
          </a:p>
          <a:p>
            <a:pPr lvl="2"/>
            <a:r>
              <a:rPr lang="en-US" noProof="0" dirty="0"/>
              <a:t>Third level</a:t>
            </a:r>
          </a:p>
          <a:p>
            <a:pPr lvl="3"/>
            <a:r>
              <a:rPr lang="en-US" noProof="0" dirty="0"/>
              <a:t>Fourth level</a:t>
            </a:r>
          </a:p>
          <a:p>
            <a:pPr marL="2057400" marR="0" lvl="4"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US" noProof="0" dirty="0"/>
              <a:t>Fifth level</a:t>
            </a:r>
          </a:p>
          <a:p>
            <a:pPr lvl="4"/>
            <a:endParaRPr lang="hu-HU" dirty="0"/>
          </a:p>
        </p:txBody>
      </p:sp>
      <p:sp>
        <p:nvSpPr>
          <p:cNvPr id="7" name="Cím 1"/>
          <p:cNvSpPr txBox="1">
            <a:spLocks/>
          </p:cNvSpPr>
          <p:nvPr userDrawn="1"/>
        </p:nvSpPr>
        <p:spPr>
          <a:xfrm>
            <a:off x="86627" y="244060"/>
            <a:ext cx="11267173" cy="8339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hu-HU" dirty="0"/>
          </a:p>
        </p:txBody>
      </p:sp>
      <p:pic>
        <p:nvPicPr>
          <p:cNvPr id="10" name="Kép 9"/>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1" name="Kép 10"/>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2" name="Kép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4" name="Téglalap 13"/>
          <p:cNvSpPr/>
          <p:nvPr userDrawn="1"/>
        </p:nvSpPr>
        <p:spPr>
          <a:xfrm>
            <a:off x="427725" y="6661803"/>
            <a:ext cx="1872629" cy="215444"/>
          </a:xfrm>
          <a:prstGeom prst="rect">
            <a:avLst/>
          </a:prstGeom>
        </p:spPr>
        <p:txBody>
          <a:bodyPr wrap="none">
            <a:spAutoFit/>
          </a:bodyPr>
          <a:lstStyle/>
          <a:p>
            <a:r>
              <a:rPr lang="hu-HU" sz="800" b="1" dirty="0">
                <a:solidFill>
                  <a:schemeClr val="bg1">
                    <a:lumMod val="95000"/>
                  </a:schemeClr>
                </a:solidFill>
              </a:rPr>
              <a:t>ref. 2021-2HU01-KA220-HED-000050972</a:t>
            </a:r>
          </a:p>
        </p:txBody>
      </p:sp>
      <p:pic>
        <p:nvPicPr>
          <p:cNvPr id="15" name="Kép 14"/>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6"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noProof="0" dirty="0"/>
              <a:t>CLIMATEMED – Knowledge about climate change’s health impacts starts here</a:t>
            </a:r>
          </a:p>
        </p:txBody>
      </p:sp>
    </p:spTree>
    <p:extLst>
      <p:ext uri="{BB962C8B-B14F-4D97-AF65-F5344CB8AC3E}">
        <p14:creationId xmlns:p14="http://schemas.microsoft.com/office/powerpoint/2010/main" val="2595549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831850" y="1709738"/>
            <a:ext cx="10515600" cy="2852737"/>
          </a:xfrm>
        </p:spPr>
        <p:txBody>
          <a:bodyPr anchor="b"/>
          <a:lstStyle>
            <a:lvl1pPr>
              <a:defRPr sz="6000"/>
            </a:lvl1pPr>
          </a:lstStyle>
          <a:p>
            <a:r>
              <a:rPr lang="hu-HU"/>
              <a:t>Mintacím szerkesztése</a:t>
            </a:r>
          </a:p>
        </p:txBody>
      </p:sp>
      <p:sp>
        <p:nvSpPr>
          <p:cNvPr id="3" name="Szöveg helye 2"/>
          <p:cNvSpPr>
            <a:spLocks noGrp="1"/>
          </p:cNvSpPr>
          <p:nvPr>
            <p:ph type="body" idx="1"/>
          </p:nvPr>
        </p:nvSpPr>
        <p:spPr>
          <a:xfrm>
            <a:off x="831850" y="4589463"/>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hu-HU"/>
              <a:t>Mintaszöveg szerkesztése</a:t>
            </a:r>
          </a:p>
        </p:txBody>
      </p:sp>
      <p:sp>
        <p:nvSpPr>
          <p:cNvPr id="4" name="Dátum helye 3"/>
          <p:cNvSpPr>
            <a:spLocks noGrp="1"/>
          </p:cNvSpPr>
          <p:nvPr>
            <p:ph type="dt" sz="half" idx="10"/>
          </p:nvPr>
        </p:nvSpPr>
        <p:spPr/>
        <p:txBody>
          <a:bodyPr/>
          <a:lstStyle/>
          <a:p>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171236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Tartalom helye 2"/>
          <p:cNvSpPr>
            <a:spLocks noGrp="1"/>
          </p:cNvSpPr>
          <p:nvPr>
            <p:ph sz="half" idx="1"/>
          </p:nvPr>
        </p:nvSpPr>
        <p:spPr>
          <a:xfrm>
            <a:off x="838200" y="1825625"/>
            <a:ext cx="5181600" cy="435133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Tartalom helye 3"/>
          <p:cNvSpPr>
            <a:spLocks noGrp="1"/>
          </p:cNvSpPr>
          <p:nvPr>
            <p:ph sz="half" idx="2"/>
          </p:nvPr>
        </p:nvSpPr>
        <p:spPr>
          <a:xfrm>
            <a:off x="6172200" y="1825625"/>
            <a:ext cx="5181600" cy="435133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Dátum helye 4"/>
          <p:cNvSpPr>
            <a:spLocks noGrp="1"/>
          </p:cNvSpPr>
          <p:nvPr>
            <p:ph type="dt" sz="half" idx="10"/>
          </p:nvPr>
        </p:nvSpPr>
        <p:spPr/>
        <p:txBody>
          <a:bodyPr/>
          <a:lstStyle/>
          <a:p>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1573285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8" y="365125"/>
            <a:ext cx="10515600" cy="1325563"/>
          </a:xfrm>
        </p:spPr>
        <p:txBody>
          <a:bodyPr/>
          <a:lstStyle/>
          <a:p>
            <a:r>
              <a:rPr lang="hu-HU"/>
              <a:t>Mintacím szerkesztése</a:t>
            </a:r>
          </a:p>
        </p:txBody>
      </p:sp>
      <p:sp>
        <p:nvSpPr>
          <p:cNvPr id="3" name="Szöveg hely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4" name="Tartalom helye 3"/>
          <p:cNvSpPr>
            <a:spLocks noGrp="1"/>
          </p:cNvSpPr>
          <p:nvPr>
            <p:ph sz="half" idx="2"/>
          </p:nvPr>
        </p:nvSpPr>
        <p:spPr>
          <a:xfrm>
            <a:off x="839788" y="2505075"/>
            <a:ext cx="5157787" cy="368458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Szöveg hely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6" name="Tartalom helye 5"/>
          <p:cNvSpPr>
            <a:spLocks noGrp="1"/>
          </p:cNvSpPr>
          <p:nvPr>
            <p:ph sz="quarter" idx="4"/>
          </p:nvPr>
        </p:nvSpPr>
        <p:spPr>
          <a:xfrm>
            <a:off x="6172200" y="2505075"/>
            <a:ext cx="5183188" cy="368458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7" name="Dátum helye 6"/>
          <p:cNvSpPr>
            <a:spLocks noGrp="1"/>
          </p:cNvSpPr>
          <p:nvPr>
            <p:ph type="dt" sz="half" idx="10"/>
          </p:nvPr>
        </p:nvSpPr>
        <p:spPr/>
        <p:txBody>
          <a:bodyPr/>
          <a:lstStyle/>
          <a:p>
            <a:fld id="{9D080D7D-CCD9-4F98-BC7D-474E94E1E9D2}" type="datetimeFigureOut">
              <a:rPr lang="hu-HU" smtClean="0"/>
              <a:t>2025. 04. 22.</a:t>
            </a:fld>
            <a:endParaRPr lang="hu-HU"/>
          </a:p>
        </p:txBody>
      </p:sp>
      <p:sp>
        <p:nvSpPr>
          <p:cNvPr id="8" name="Élőláb helye 7"/>
          <p:cNvSpPr>
            <a:spLocks noGrp="1"/>
          </p:cNvSpPr>
          <p:nvPr>
            <p:ph type="ftr" sz="quarter" idx="11"/>
          </p:nvPr>
        </p:nvSpPr>
        <p:spPr/>
        <p:txBody>
          <a:bodyPr/>
          <a:lstStyle/>
          <a:p>
            <a:endParaRPr lang="hu-HU"/>
          </a:p>
        </p:txBody>
      </p:sp>
      <p:sp>
        <p:nvSpPr>
          <p:cNvPr id="9" name="Dia számának helye 8"/>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3147792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Dátum helye 2"/>
          <p:cNvSpPr>
            <a:spLocks noGrp="1"/>
          </p:cNvSpPr>
          <p:nvPr>
            <p:ph type="dt" sz="half" idx="10"/>
          </p:nvPr>
        </p:nvSpPr>
        <p:spPr/>
        <p:txBody>
          <a:bodyPr/>
          <a:lstStyle/>
          <a:p>
            <a:fld id="{9D080D7D-CCD9-4F98-BC7D-474E94E1E9D2}" type="datetimeFigureOut">
              <a:rPr lang="hu-HU" smtClean="0"/>
              <a:t>2025. 04. 22.</a:t>
            </a:fld>
            <a:endParaRPr lang="hu-HU"/>
          </a:p>
        </p:txBody>
      </p:sp>
      <p:sp>
        <p:nvSpPr>
          <p:cNvPr id="4" name="Élőláb helye 3"/>
          <p:cNvSpPr>
            <a:spLocks noGrp="1"/>
          </p:cNvSpPr>
          <p:nvPr>
            <p:ph type="ftr" sz="quarter" idx="11"/>
          </p:nvPr>
        </p:nvSpPr>
        <p:spPr/>
        <p:txBody>
          <a:bodyPr/>
          <a:lstStyle/>
          <a:p>
            <a:endParaRPr lang="hu-HU"/>
          </a:p>
        </p:txBody>
      </p:sp>
      <p:sp>
        <p:nvSpPr>
          <p:cNvPr id="5" name="Dia számának helye 4"/>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970293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a:lstStyle/>
          <a:p>
            <a:fld id="{9D080D7D-CCD9-4F98-BC7D-474E94E1E9D2}" type="datetimeFigureOut">
              <a:rPr lang="hu-HU" smtClean="0"/>
              <a:t>2025. 04. 22.</a:t>
            </a:fld>
            <a:endParaRPr lang="hu-HU"/>
          </a:p>
        </p:txBody>
      </p:sp>
      <p:sp>
        <p:nvSpPr>
          <p:cNvPr id="3" name="Élőláb helye 2"/>
          <p:cNvSpPr>
            <a:spLocks noGrp="1"/>
          </p:cNvSpPr>
          <p:nvPr>
            <p:ph type="ftr" sz="quarter" idx="11"/>
          </p:nvPr>
        </p:nvSpPr>
        <p:spPr/>
        <p:txBody>
          <a:bodyPr/>
          <a:lstStyle/>
          <a:p>
            <a:endParaRPr lang="hu-HU"/>
          </a:p>
        </p:txBody>
      </p:sp>
      <p:sp>
        <p:nvSpPr>
          <p:cNvPr id="4" name="Dia számának helye 3"/>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2681220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anchor="b"/>
          <a:lstStyle>
            <a:lvl1pPr>
              <a:defRPr sz="3200"/>
            </a:lvl1pPr>
          </a:lstStyle>
          <a:p>
            <a:r>
              <a:rPr lang="hu-HU"/>
              <a:t>Mintacím szerkesztése</a:t>
            </a:r>
          </a:p>
        </p:txBody>
      </p:sp>
      <p:sp>
        <p:nvSpPr>
          <p:cNvPr id="3" name="Tartalom helye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Szöveg hely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u-HU"/>
              <a:t>Mintaszöveg szerkesztése</a:t>
            </a:r>
          </a:p>
        </p:txBody>
      </p:sp>
      <p:sp>
        <p:nvSpPr>
          <p:cNvPr id="5" name="Dátum helye 4"/>
          <p:cNvSpPr>
            <a:spLocks noGrp="1"/>
          </p:cNvSpPr>
          <p:nvPr>
            <p:ph type="dt" sz="half" idx="10"/>
          </p:nvPr>
        </p:nvSpPr>
        <p:spPr/>
        <p:txBody>
          <a:bodyPr/>
          <a:lstStyle/>
          <a:p>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2031027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anchor="b"/>
          <a:lstStyle>
            <a:lvl1pPr>
              <a:defRPr sz="3200"/>
            </a:lvl1pPr>
          </a:lstStyle>
          <a:p>
            <a:r>
              <a:rPr lang="hu-HU"/>
              <a:t>Mintacím szerkesztése</a:t>
            </a:r>
          </a:p>
        </p:txBody>
      </p:sp>
      <p:sp>
        <p:nvSpPr>
          <p:cNvPr id="3" name="Kép hely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hu-HU"/>
              <a:t>Kép beszúrásához kattintson az ikonra</a:t>
            </a:r>
          </a:p>
        </p:txBody>
      </p:sp>
      <p:sp>
        <p:nvSpPr>
          <p:cNvPr id="4" name="Szöveg hely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u-HU"/>
              <a:t>Mintaszöveg szerkesztése</a:t>
            </a:r>
          </a:p>
        </p:txBody>
      </p:sp>
      <p:sp>
        <p:nvSpPr>
          <p:cNvPr id="5" name="Dátum helye 4"/>
          <p:cNvSpPr>
            <a:spLocks noGrp="1"/>
          </p:cNvSpPr>
          <p:nvPr>
            <p:ph type="dt" sz="half" idx="10"/>
          </p:nvPr>
        </p:nvSpPr>
        <p:spPr/>
        <p:txBody>
          <a:bodyPr/>
          <a:lstStyle/>
          <a:p>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1899317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hu-HU"/>
              <a:t>Mintacím szerkesztése</a:t>
            </a:r>
          </a:p>
        </p:txBody>
      </p:sp>
      <p:sp>
        <p:nvSpPr>
          <p:cNvPr id="3" name="Szöveg hely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080D7D-CCD9-4F98-BC7D-474E94E1E9D2}" type="datetimeFigureOut">
              <a:rPr lang="hu-HU" smtClean="0"/>
              <a:t>2025. 04. 22.</a:t>
            </a:fld>
            <a:endParaRPr lang="hu-HU"/>
          </a:p>
        </p:txBody>
      </p:sp>
      <p:sp>
        <p:nvSpPr>
          <p:cNvPr id="5" name="Élőláb hely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u-HU"/>
          </a:p>
        </p:txBody>
      </p:sp>
      <p:sp>
        <p:nvSpPr>
          <p:cNvPr id="6" name="Dia számának hely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D9E900-51A2-4D5F-AAEE-5ACD46B21A4D}" type="slidenum">
              <a:rPr lang="hu-HU" smtClean="0"/>
              <a:t>‹#›</a:t>
            </a:fld>
            <a:endParaRPr lang="hu-HU"/>
          </a:p>
        </p:txBody>
      </p:sp>
    </p:spTree>
    <p:extLst>
      <p:ext uri="{BB962C8B-B14F-4D97-AF65-F5344CB8AC3E}">
        <p14:creationId xmlns:p14="http://schemas.microsoft.com/office/powerpoint/2010/main" val="977452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3.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jpeg"/><Relationship Id="rId4" Type="http://schemas.openxmlformats.org/officeDocument/2006/relationships/image" Target="../media/image2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310219" y="1041400"/>
            <a:ext cx="9583138" cy="2698801"/>
          </a:xfrm>
        </p:spPr>
        <p:txBody>
          <a:bodyPr>
            <a:normAutofit/>
          </a:bodyPr>
          <a:lstStyle/>
          <a:p>
            <a:pPr algn="ctr">
              <a:lnSpc>
                <a:spcPct val="107000"/>
              </a:lnSpc>
              <a:spcAft>
                <a:spcPts val="800"/>
              </a:spcAft>
            </a:pPr>
            <a:r>
              <a:rPr lang="en-US" sz="20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Developing new curriculum outlines and learning materials on climate change's health impacts for medical schools</a:t>
            </a:r>
            <a:r>
              <a:rPr lang="hu-HU" sz="2000" dirty="0">
                <a:solidFill>
                  <a:schemeClr val="tx1"/>
                </a:solidFill>
                <a:effectLst/>
                <a:latin typeface="Calibri" panose="020F0502020204030204" pitchFamily="34" charset="0"/>
                <a:ea typeface="Calibri" panose="020F0502020204030204" pitchFamily="34" charset="0"/>
              </a:rPr>
              <a:t/>
            </a:r>
            <a:br>
              <a:rPr lang="hu-HU" sz="2000" dirty="0">
                <a:solidFill>
                  <a:schemeClr val="tx1"/>
                </a:solidFill>
                <a:effectLst/>
                <a:latin typeface="Calibri" panose="020F0502020204030204" pitchFamily="34" charset="0"/>
                <a:ea typeface="Calibri" panose="020F0502020204030204" pitchFamily="34" charset="0"/>
              </a:rPr>
            </a:br>
            <a:r>
              <a:rPr lang="en-US" sz="18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2021-2-HU01-KA220-HED-000050972</a:t>
            </a:r>
            <a:endParaRPr lang="hu-HU" sz="1800" dirty="0">
              <a:solidFill>
                <a:schemeClr val="tx1"/>
              </a:solidFill>
              <a:effectLst/>
              <a:latin typeface="Calibri" panose="020F0502020204030204" pitchFamily="34" charset="0"/>
              <a:ea typeface="Calibri" panose="020F0502020204030204" pitchFamily="34" charset="0"/>
            </a:endParaRPr>
          </a:p>
        </p:txBody>
      </p:sp>
      <p:sp>
        <p:nvSpPr>
          <p:cNvPr id="5" name="Téglalap 4"/>
          <p:cNvSpPr/>
          <p:nvPr/>
        </p:nvSpPr>
        <p:spPr>
          <a:xfrm>
            <a:off x="1003539" y="3740201"/>
            <a:ext cx="9865744" cy="1477328"/>
          </a:xfrm>
          <a:prstGeom prst="rect">
            <a:avLst/>
          </a:prstGeom>
        </p:spPr>
        <p:txBody>
          <a:bodyPr wrap="square">
            <a:spAutoFit/>
          </a:bodyPr>
          <a:lstStyle/>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p:txBody>
      </p:sp>
      <p:pic>
        <p:nvPicPr>
          <p:cNvPr id="3" name="Kép 2" descr="CLIMATEMED - Developing new curriculum outlines and learning ...">
            <a:extLst>
              <a:ext uri="{FF2B5EF4-FFF2-40B4-BE49-F238E27FC236}">
                <a16:creationId xmlns:a16="http://schemas.microsoft.com/office/drawing/2014/main" id="{6F45D7B8-8713-9AC7-FB13-4CB2C35AAF4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61460" y="825919"/>
            <a:ext cx="4069080" cy="1783080"/>
          </a:xfrm>
          <a:prstGeom prst="rect">
            <a:avLst/>
          </a:prstGeom>
          <a:noFill/>
          <a:ln>
            <a:noFill/>
          </a:ln>
        </p:spPr>
      </p:pic>
      <p:pic>
        <p:nvPicPr>
          <p:cNvPr id="4" name="Kép 3">
            <a:extLst>
              <a:ext uri="{FF2B5EF4-FFF2-40B4-BE49-F238E27FC236}">
                <a16:creationId xmlns:a16="http://schemas.microsoft.com/office/drawing/2014/main" id="{5843A784-1500-3045-74B5-672CDB2A45B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116" y="5478342"/>
            <a:ext cx="1930153" cy="551323"/>
          </a:xfrm>
          <a:prstGeom prst="rect">
            <a:avLst/>
          </a:prstGeom>
          <a:noFill/>
          <a:ln>
            <a:noFill/>
          </a:ln>
        </p:spPr>
      </p:pic>
      <p:pic>
        <p:nvPicPr>
          <p:cNvPr id="6" name="image5.jpg">
            <a:extLst>
              <a:ext uri="{FF2B5EF4-FFF2-40B4-BE49-F238E27FC236}">
                <a16:creationId xmlns:a16="http://schemas.microsoft.com/office/drawing/2014/main" id="{DE63F9F7-9366-14CF-8201-3341D76530F2}"/>
              </a:ext>
            </a:extLst>
          </p:cNvPr>
          <p:cNvPicPr/>
          <p:nvPr/>
        </p:nvPicPr>
        <p:blipFill>
          <a:blip r:embed="rId4"/>
          <a:srcRect/>
          <a:stretch>
            <a:fillRect/>
          </a:stretch>
        </p:blipFill>
        <p:spPr>
          <a:xfrm>
            <a:off x="9120012" y="5433010"/>
            <a:ext cx="3060700" cy="641985"/>
          </a:xfrm>
          <a:prstGeom prst="rect">
            <a:avLst/>
          </a:prstGeom>
          <a:ln/>
        </p:spPr>
      </p:pic>
      <p:sp>
        <p:nvSpPr>
          <p:cNvPr id="8" name="Szövegdoboz 7">
            <a:extLst>
              <a:ext uri="{FF2B5EF4-FFF2-40B4-BE49-F238E27FC236}">
                <a16:creationId xmlns:a16="http://schemas.microsoft.com/office/drawing/2014/main" id="{918CACA4-4108-AA3F-8B80-533231B3E063}"/>
              </a:ext>
            </a:extLst>
          </p:cNvPr>
          <p:cNvSpPr txBox="1"/>
          <p:nvPr/>
        </p:nvSpPr>
        <p:spPr>
          <a:xfrm>
            <a:off x="1951575" y="5433010"/>
            <a:ext cx="7194958" cy="812530"/>
          </a:xfrm>
          <a:prstGeom prst="rect">
            <a:avLst/>
          </a:prstGeom>
          <a:noFill/>
        </p:spPr>
        <p:txBody>
          <a:bodyPr wrap="square">
            <a:spAutoFit/>
          </a:bodyPr>
          <a:lstStyle/>
          <a:p>
            <a:pPr algn="ctr">
              <a:lnSpc>
                <a:spcPct val="130000"/>
              </a:lnSpc>
              <a:tabLst>
                <a:tab pos="2026920" algn="l"/>
              </a:tabLst>
            </a:pPr>
            <a:r>
              <a:rPr lang="en-US" sz="1200" dirty="0">
                <a:latin typeface="Garamond" panose="02020404030301010803" pitchFamily="18" charset="0"/>
                <a:ea typeface="Garamond" panose="02020404030301010803" pitchFamily="18" charset="0"/>
                <a:cs typeface="Garamond" panose="02020404030301010803" pitchFamily="18" charset="0"/>
              </a:rPr>
              <a:t>Funded by the European Union. Views and opinions expressed are however those of the author(s) only and do not necessarily reflect those of the European Union or the European Education and Culture Executive Agency (EACEA</a:t>
            </a:r>
            <a:r>
              <a:rPr lang="en-US" sz="1200" dirty="0" smtClean="0">
                <a:latin typeface="Garamond" panose="02020404030301010803" pitchFamily="18" charset="0"/>
                <a:ea typeface="Garamond" panose="02020404030301010803" pitchFamily="18" charset="0"/>
                <a:cs typeface="Garamond" panose="02020404030301010803" pitchFamily="18" charset="0"/>
              </a:rPr>
              <a:t>).</a:t>
            </a:r>
            <a:r>
              <a:rPr lang="hu-HU" sz="1200" dirty="0" smtClean="0">
                <a:latin typeface="Garamond" panose="02020404030301010803" pitchFamily="18" charset="0"/>
                <a:ea typeface="Garamond" panose="02020404030301010803" pitchFamily="18" charset="0"/>
                <a:cs typeface="Garamond" panose="02020404030301010803" pitchFamily="18" charset="0"/>
              </a:rPr>
              <a:t/>
            </a:r>
            <a:br>
              <a:rPr lang="hu-HU" sz="1200" dirty="0" smtClean="0">
                <a:latin typeface="Garamond" panose="02020404030301010803" pitchFamily="18" charset="0"/>
                <a:ea typeface="Garamond" panose="02020404030301010803" pitchFamily="18" charset="0"/>
                <a:cs typeface="Garamond" panose="02020404030301010803" pitchFamily="18" charset="0"/>
              </a:rPr>
            </a:br>
            <a:r>
              <a:rPr lang="en-US" sz="1200" dirty="0" smtClean="0">
                <a:latin typeface="Garamond" panose="02020404030301010803" pitchFamily="18" charset="0"/>
                <a:ea typeface="Garamond" panose="02020404030301010803" pitchFamily="18" charset="0"/>
                <a:cs typeface="Garamond" panose="02020404030301010803" pitchFamily="18" charset="0"/>
              </a:rPr>
              <a:t>Neither </a:t>
            </a:r>
            <a:r>
              <a:rPr lang="en-US" sz="1200" dirty="0">
                <a:latin typeface="Garamond" panose="02020404030301010803" pitchFamily="18" charset="0"/>
                <a:ea typeface="Garamond" panose="02020404030301010803" pitchFamily="18" charset="0"/>
                <a:cs typeface="Garamond" panose="02020404030301010803" pitchFamily="18" charset="0"/>
              </a:rPr>
              <a:t>the European Union nor EACEA can be held responsible for them.</a:t>
            </a:r>
            <a:endParaRPr lang="hu-HU" sz="1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23016871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en-US" dirty="0"/>
              <a:t>Kidney Diseases</a:t>
            </a:r>
          </a:p>
        </p:txBody>
      </p:sp>
      <p:sp>
        <p:nvSpPr>
          <p:cNvPr id="3" name="Tartalom helye 2"/>
          <p:cNvSpPr>
            <a:spLocks noGrp="1"/>
          </p:cNvSpPr>
          <p:nvPr>
            <p:ph idx="1"/>
          </p:nvPr>
        </p:nvSpPr>
        <p:spPr/>
        <p:txBody>
          <a:bodyPr>
            <a:normAutofit/>
          </a:bodyPr>
          <a:lstStyle/>
          <a:p>
            <a:pPr marL="0" indent="0">
              <a:buNone/>
            </a:pPr>
            <a:r>
              <a:rPr lang="en-US" sz="3000" b="1" dirty="0"/>
              <a:t>Risk factors</a:t>
            </a:r>
          </a:p>
          <a:p>
            <a:pPr lvl="1">
              <a:spcAft>
                <a:spcPts val="1000"/>
              </a:spcAft>
            </a:pPr>
            <a:r>
              <a:rPr lang="en-US" sz="2600" dirty="0"/>
              <a:t>diabetes</a:t>
            </a:r>
          </a:p>
          <a:p>
            <a:pPr lvl="1">
              <a:spcAft>
                <a:spcPts val="1000"/>
              </a:spcAft>
            </a:pPr>
            <a:r>
              <a:rPr lang="en-US" sz="2600" dirty="0"/>
              <a:t>high blood pressure</a:t>
            </a:r>
          </a:p>
          <a:p>
            <a:pPr lvl="1">
              <a:spcAft>
                <a:spcPts val="1000"/>
              </a:spcAft>
            </a:pPr>
            <a:r>
              <a:rPr lang="en-US" sz="2600" dirty="0"/>
              <a:t>established heart problems (heart failure or heart attack) or have had a stroke</a:t>
            </a:r>
          </a:p>
          <a:p>
            <a:pPr lvl="1">
              <a:spcAft>
                <a:spcPts val="1000"/>
              </a:spcAft>
            </a:pPr>
            <a:r>
              <a:rPr lang="en-US" sz="2600" dirty="0"/>
              <a:t>family history of kidney disease or kidney failure</a:t>
            </a:r>
          </a:p>
          <a:p>
            <a:pPr lvl="1">
              <a:spcAft>
                <a:spcPts val="1000"/>
              </a:spcAft>
            </a:pPr>
            <a:r>
              <a:rPr lang="en-US" sz="2600" dirty="0"/>
              <a:t>obese with a body mass index (BMI) 30 or higher</a:t>
            </a:r>
          </a:p>
          <a:p>
            <a:pPr lvl="1">
              <a:spcAft>
                <a:spcPts val="1000"/>
              </a:spcAft>
            </a:pPr>
            <a:r>
              <a:rPr lang="en-US" sz="2600" dirty="0"/>
              <a:t>smoking</a:t>
            </a:r>
          </a:p>
          <a:p>
            <a:pPr lvl="1">
              <a:spcAft>
                <a:spcPts val="1000"/>
              </a:spcAft>
            </a:pPr>
            <a:r>
              <a:rPr lang="en-US" sz="2600" dirty="0"/>
              <a:t>old age</a:t>
            </a:r>
          </a:p>
          <a:p>
            <a:pPr lvl="1">
              <a:spcAft>
                <a:spcPts val="1000"/>
              </a:spcAft>
            </a:pPr>
            <a:r>
              <a:rPr lang="en-US" sz="2600" dirty="0"/>
              <a:t>history of acute kidney injury</a:t>
            </a:r>
          </a:p>
        </p:txBody>
      </p:sp>
    </p:spTree>
    <p:extLst>
      <p:ext uri="{BB962C8B-B14F-4D97-AF65-F5344CB8AC3E}">
        <p14:creationId xmlns:p14="http://schemas.microsoft.com/office/powerpoint/2010/main" val="3863729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3"/>
          <p:cNvSpPr>
            <a:spLocks noGrp="1"/>
          </p:cNvSpPr>
          <p:nvPr>
            <p:ph type="title"/>
          </p:nvPr>
        </p:nvSpPr>
        <p:spPr/>
        <p:txBody>
          <a:bodyPr>
            <a:normAutofit fontScale="90000"/>
          </a:bodyPr>
          <a:lstStyle/>
          <a:p>
            <a:r>
              <a:rPr lang="en-US" dirty="0"/>
              <a:t>Climate change and heat stress nephropathy</a:t>
            </a:r>
          </a:p>
        </p:txBody>
      </p:sp>
      <p:sp>
        <p:nvSpPr>
          <p:cNvPr id="5" name="Tartalom helye 4"/>
          <p:cNvSpPr>
            <a:spLocks noGrp="1"/>
          </p:cNvSpPr>
          <p:nvPr>
            <p:ph idx="1"/>
          </p:nvPr>
        </p:nvSpPr>
        <p:spPr>
          <a:xfrm>
            <a:off x="414068" y="1380226"/>
            <a:ext cx="11360990" cy="4925446"/>
          </a:xfrm>
        </p:spPr>
        <p:txBody>
          <a:bodyPr>
            <a:normAutofit/>
          </a:bodyPr>
          <a:lstStyle/>
          <a:p>
            <a:pPr fontAlgn="base">
              <a:lnSpc>
                <a:spcPct val="200000"/>
              </a:lnSpc>
            </a:pPr>
            <a:r>
              <a:rPr lang="en-US" sz="2400" dirty="0"/>
              <a:t>Climate-related extreme heat exposure</a:t>
            </a:r>
          </a:p>
          <a:p>
            <a:pPr fontAlgn="base">
              <a:lnSpc>
                <a:spcPct val="200000"/>
              </a:lnSpc>
            </a:pPr>
            <a:r>
              <a:rPr lang="en-US" sz="2400" dirty="0"/>
              <a:t>Inadequate hydration can lead to chronic kidney disease (CKD) </a:t>
            </a:r>
          </a:p>
          <a:p>
            <a:pPr fontAlgn="base">
              <a:lnSpc>
                <a:spcPct val="200000"/>
              </a:lnSpc>
            </a:pPr>
            <a:r>
              <a:rPr lang="en-US" sz="2400" dirty="0"/>
              <a:t>Epidemics of CKD consistent with heat stress nephropathy</a:t>
            </a:r>
          </a:p>
          <a:p>
            <a:pPr fontAlgn="base">
              <a:lnSpc>
                <a:spcPct val="200000"/>
              </a:lnSpc>
            </a:pPr>
            <a:r>
              <a:rPr lang="en-US" sz="2400" dirty="0"/>
              <a:t>Heat stress nephropathy may represent one of the first epidemics due to global warming. </a:t>
            </a:r>
          </a:p>
        </p:txBody>
      </p:sp>
    </p:spTree>
    <p:extLst>
      <p:ext uri="{BB962C8B-B14F-4D97-AF65-F5344CB8AC3E}">
        <p14:creationId xmlns:p14="http://schemas.microsoft.com/office/powerpoint/2010/main" val="380404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3"/>
          <p:cNvSpPr>
            <a:spLocks noGrp="1"/>
          </p:cNvSpPr>
          <p:nvPr>
            <p:ph type="title"/>
          </p:nvPr>
        </p:nvSpPr>
        <p:spPr/>
        <p:txBody>
          <a:bodyPr>
            <a:normAutofit fontScale="90000"/>
          </a:bodyPr>
          <a:lstStyle/>
          <a:p>
            <a:r>
              <a:rPr lang="en-US" dirty="0"/>
              <a:t>Climate change and heat stress nephropathy</a:t>
            </a:r>
          </a:p>
        </p:txBody>
      </p:sp>
      <p:sp>
        <p:nvSpPr>
          <p:cNvPr id="5" name="Tartalom helye 4"/>
          <p:cNvSpPr>
            <a:spLocks noGrp="1"/>
          </p:cNvSpPr>
          <p:nvPr>
            <p:ph idx="1"/>
          </p:nvPr>
        </p:nvSpPr>
        <p:spPr/>
        <p:txBody>
          <a:bodyPr>
            <a:normAutofit/>
          </a:bodyPr>
          <a:lstStyle/>
          <a:p>
            <a:endParaRPr lang="hu-HU" dirty="0"/>
          </a:p>
        </p:txBody>
      </p:sp>
      <p:pic>
        <p:nvPicPr>
          <p:cNvPr id="2" name="Kép 1">
            <a:extLst>
              <a:ext uri="{FF2B5EF4-FFF2-40B4-BE49-F238E27FC236}">
                <a16:creationId xmlns:a16="http://schemas.microsoft.com/office/drawing/2014/main" id="{9C167311-EE36-68E7-1972-D185F6679895}"/>
              </a:ext>
            </a:extLst>
          </p:cNvPr>
          <p:cNvPicPr>
            <a:picLocks noChangeAspect="1"/>
          </p:cNvPicPr>
          <p:nvPr/>
        </p:nvPicPr>
        <p:blipFill>
          <a:blip r:embed="rId2"/>
          <a:stretch>
            <a:fillRect/>
          </a:stretch>
        </p:blipFill>
        <p:spPr>
          <a:xfrm>
            <a:off x="2434590" y="920630"/>
            <a:ext cx="7623810" cy="5380590"/>
          </a:xfrm>
          <a:prstGeom prst="rect">
            <a:avLst/>
          </a:prstGeom>
        </p:spPr>
      </p:pic>
    </p:spTree>
    <p:extLst>
      <p:ext uri="{BB962C8B-B14F-4D97-AF65-F5344CB8AC3E}">
        <p14:creationId xmlns:p14="http://schemas.microsoft.com/office/powerpoint/2010/main" val="14429422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3"/>
          <p:cNvSpPr>
            <a:spLocks noGrp="1"/>
          </p:cNvSpPr>
          <p:nvPr>
            <p:ph type="title"/>
          </p:nvPr>
        </p:nvSpPr>
        <p:spPr/>
        <p:txBody>
          <a:bodyPr>
            <a:normAutofit fontScale="90000"/>
          </a:bodyPr>
          <a:lstStyle/>
          <a:p>
            <a:endParaRPr lang="en-US" dirty="0"/>
          </a:p>
        </p:txBody>
      </p:sp>
      <p:pic>
        <p:nvPicPr>
          <p:cNvPr id="11" name="Tartalom helye 10" descr="A képen szöveg, sor, Diagram, Betűtípus látható&#10;&#10;Automatikusan generált leírás">
            <a:extLst>
              <a:ext uri="{FF2B5EF4-FFF2-40B4-BE49-F238E27FC236}">
                <a16:creationId xmlns:a16="http://schemas.microsoft.com/office/drawing/2014/main" id="{4AC7750E-480D-7EEA-A2B8-8309EF0FA958}"/>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92505" y="935038"/>
            <a:ext cx="9320973" cy="5370512"/>
          </a:xfrm>
        </p:spPr>
      </p:pic>
      <p:sp>
        <p:nvSpPr>
          <p:cNvPr id="12" name="Szövegdoboz 11">
            <a:extLst>
              <a:ext uri="{FF2B5EF4-FFF2-40B4-BE49-F238E27FC236}">
                <a16:creationId xmlns:a16="http://schemas.microsoft.com/office/drawing/2014/main" id="{07464900-545A-5EEA-2783-E0E0A19687DB}"/>
              </a:ext>
            </a:extLst>
          </p:cNvPr>
          <p:cNvSpPr txBox="1"/>
          <p:nvPr/>
        </p:nvSpPr>
        <p:spPr>
          <a:xfrm>
            <a:off x="9909810" y="4828222"/>
            <a:ext cx="2466594" cy="1477328"/>
          </a:xfrm>
          <a:prstGeom prst="rect">
            <a:avLst/>
          </a:prstGeom>
          <a:noFill/>
        </p:spPr>
        <p:txBody>
          <a:bodyPr wrap="square" rtlCol="0">
            <a:spAutoFit/>
          </a:bodyPr>
          <a:lstStyle/>
          <a:p>
            <a:r>
              <a:rPr lang="en-US" sz="1200" dirty="0" err="1"/>
              <a:t>Josseran</a:t>
            </a:r>
            <a:r>
              <a:rPr lang="en-US" sz="1200" dirty="0"/>
              <a:t> L et al. Syndromic surveillance and heat wave morbidity: a pilot study based on emergency departments in France. BMC Med Inform </a:t>
            </a:r>
            <a:r>
              <a:rPr lang="en-US" sz="1200" dirty="0" err="1"/>
              <a:t>Decis</a:t>
            </a:r>
            <a:r>
              <a:rPr lang="en-US" sz="1200" dirty="0"/>
              <a:t> </a:t>
            </a:r>
            <a:r>
              <a:rPr lang="en-US" sz="1200" dirty="0" err="1"/>
              <a:t>Mak</a:t>
            </a:r>
            <a:r>
              <a:rPr lang="en-US" sz="1200" dirty="0"/>
              <a:t>. 2009 Feb 20;9:14. </a:t>
            </a:r>
            <a:r>
              <a:rPr lang="en-US" sz="1200" dirty="0" err="1"/>
              <a:t>doi</a:t>
            </a:r>
            <a:r>
              <a:rPr lang="en-US" sz="1200" dirty="0"/>
              <a:t>: 10.1186/1472-6947-9-14</a:t>
            </a:r>
            <a:r>
              <a:rPr lang="en-US" dirty="0"/>
              <a:t>. </a:t>
            </a:r>
          </a:p>
        </p:txBody>
      </p:sp>
    </p:spTree>
    <p:extLst>
      <p:ext uri="{BB962C8B-B14F-4D97-AF65-F5344CB8AC3E}">
        <p14:creationId xmlns:p14="http://schemas.microsoft.com/office/powerpoint/2010/main" val="3022377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3"/>
          <p:cNvSpPr>
            <a:spLocks noGrp="1"/>
          </p:cNvSpPr>
          <p:nvPr>
            <p:ph type="title"/>
          </p:nvPr>
        </p:nvSpPr>
        <p:spPr/>
        <p:txBody>
          <a:bodyPr>
            <a:normAutofit fontScale="90000"/>
          </a:bodyPr>
          <a:lstStyle/>
          <a:p>
            <a:endParaRPr lang="en-US" dirty="0"/>
          </a:p>
        </p:txBody>
      </p:sp>
      <p:pic>
        <p:nvPicPr>
          <p:cNvPr id="9" name="Tartalom helye 8">
            <a:extLst>
              <a:ext uri="{FF2B5EF4-FFF2-40B4-BE49-F238E27FC236}">
                <a16:creationId xmlns:a16="http://schemas.microsoft.com/office/drawing/2014/main" id="{7A1CB036-DB4B-E608-7673-0118DA1D51CD}"/>
              </a:ext>
            </a:extLst>
          </p:cNvPr>
          <p:cNvPicPr>
            <a:picLocks noGrp="1" noChangeAspect="1"/>
          </p:cNvPicPr>
          <p:nvPr>
            <p:ph idx="1"/>
          </p:nvPr>
        </p:nvPicPr>
        <p:blipFill>
          <a:blip r:embed="rId2"/>
          <a:stretch>
            <a:fillRect/>
          </a:stretch>
        </p:blipFill>
        <p:spPr>
          <a:xfrm>
            <a:off x="147637" y="153009"/>
            <a:ext cx="11896725" cy="5342782"/>
          </a:xfrm>
          <a:prstGeom prst="rect">
            <a:avLst/>
          </a:prstGeom>
        </p:spPr>
      </p:pic>
      <p:sp>
        <p:nvSpPr>
          <p:cNvPr id="13" name="Szövegdoboz 12">
            <a:extLst>
              <a:ext uri="{FF2B5EF4-FFF2-40B4-BE49-F238E27FC236}">
                <a16:creationId xmlns:a16="http://schemas.microsoft.com/office/drawing/2014/main" id="{F01AF295-DA21-9197-FBB1-951DCDDBA1DC}"/>
              </a:ext>
            </a:extLst>
          </p:cNvPr>
          <p:cNvSpPr txBox="1"/>
          <p:nvPr/>
        </p:nvSpPr>
        <p:spPr>
          <a:xfrm>
            <a:off x="147637" y="5495791"/>
            <a:ext cx="11941694" cy="830997"/>
          </a:xfrm>
          <a:prstGeom prst="rect">
            <a:avLst/>
          </a:prstGeom>
          <a:noFill/>
        </p:spPr>
        <p:txBody>
          <a:bodyPr wrap="square">
            <a:spAutoFit/>
          </a:bodyPr>
          <a:lstStyle/>
          <a:p>
            <a:pPr algn="ctr"/>
            <a:r>
              <a:rPr lang="en-US" sz="2400" dirty="0"/>
              <a:t>Heat wave disease syndromes (visits/proportion) by age group and period, 49 ED, France summer 2006</a:t>
            </a:r>
            <a:endParaRPr lang="hu-HU" sz="2400" dirty="0"/>
          </a:p>
        </p:txBody>
      </p:sp>
    </p:spTree>
    <p:extLst>
      <p:ext uri="{BB962C8B-B14F-4D97-AF65-F5344CB8AC3E}">
        <p14:creationId xmlns:p14="http://schemas.microsoft.com/office/powerpoint/2010/main" val="24340358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3"/>
          <p:cNvSpPr>
            <a:spLocks noGrp="1"/>
          </p:cNvSpPr>
          <p:nvPr>
            <p:ph type="title"/>
          </p:nvPr>
        </p:nvSpPr>
        <p:spPr/>
        <p:txBody>
          <a:bodyPr>
            <a:normAutofit fontScale="90000"/>
          </a:bodyPr>
          <a:lstStyle/>
          <a:p>
            <a:r>
              <a:rPr lang="en-US" dirty="0"/>
              <a:t>Health risks of high temperature</a:t>
            </a:r>
          </a:p>
        </p:txBody>
      </p:sp>
      <p:sp>
        <p:nvSpPr>
          <p:cNvPr id="7" name="Tartalom helye 6">
            <a:extLst>
              <a:ext uri="{FF2B5EF4-FFF2-40B4-BE49-F238E27FC236}">
                <a16:creationId xmlns:a16="http://schemas.microsoft.com/office/drawing/2014/main" id="{A5F65776-B759-1D4B-1AF1-550CD22006E7}"/>
              </a:ext>
            </a:extLst>
          </p:cNvPr>
          <p:cNvSpPr>
            <a:spLocks noGrp="1"/>
          </p:cNvSpPr>
          <p:nvPr>
            <p:ph idx="1"/>
          </p:nvPr>
        </p:nvSpPr>
        <p:spPr/>
        <p:txBody>
          <a:bodyPr/>
          <a:lstStyle/>
          <a:p>
            <a:endParaRPr lang="en-US" dirty="0"/>
          </a:p>
        </p:txBody>
      </p:sp>
      <p:sp>
        <p:nvSpPr>
          <p:cNvPr id="5" name="Téglalap 4">
            <a:extLst>
              <a:ext uri="{FF2B5EF4-FFF2-40B4-BE49-F238E27FC236}">
                <a16:creationId xmlns:a16="http://schemas.microsoft.com/office/drawing/2014/main" id="{90517D53-C398-494F-0651-4E0ECC7E8964}"/>
              </a:ext>
            </a:extLst>
          </p:cNvPr>
          <p:cNvSpPr/>
          <p:nvPr/>
        </p:nvSpPr>
        <p:spPr>
          <a:xfrm>
            <a:off x="7517330" y="934775"/>
            <a:ext cx="4572000" cy="2677656"/>
          </a:xfrm>
          <a:prstGeom prst="rect">
            <a:avLst/>
          </a:prstGeom>
        </p:spPr>
        <p:txBody>
          <a:bodyPr>
            <a:spAutoFit/>
          </a:bodyPr>
          <a:lstStyle/>
          <a:p>
            <a:r>
              <a:rPr lang="en-US" sz="2800" dirty="0"/>
              <a:t>Temperature, heat waves: </a:t>
            </a:r>
          </a:p>
          <a:p>
            <a:pPr lvl="1"/>
            <a:r>
              <a:rPr lang="en-US" sz="2800" dirty="0"/>
              <a:t>Cardiovascular diseases, </a:t>
            </a:r>
          </a:p>
          <a:p>
            <a:pPr lvl="1"/>
            <a:r>
              <a:rPr lang="en-US" sz="2800" dirty="0"/>
              <a:t>Respiratory diseases, </a:t>
            </a:r>
          </a:p>
          <a:p>
            <a:pPr lvl="1"/>
            <a:r>
              <a:rPr lang="en-US" sz="2800" b="1" dirty="0"/>
              <a:t>Renal and metabolic diseases </a:t>
            </a:r>
          </a:p>
          <a:p>
            <a:pPr lvl="1"/>
            <a:r>
              <a:rPr lang="en-US" sz="2800" dirty="0"/>
              <a:t>Mental diseases </a:t>
            </a:r>
          </a:p>
        </p:txBody>
      </p:sp>
      <p:pic>
        <p:nvPicPr>
          <p:cNvPr id="6" name="Main graphic">
            <a:extLst>
              <a:ext uri="{FF2B5EF4-FFF2-40B4-BE49-F238E27FC236}">
                <a16:creationId xmlns:a16="http://schemas.microsoft.com/office/drawing/2014/main" id="{4677CABF-A043-B74F-1572-9AB219FDE625}"/>
              </a:ext>
            </a:extLst>
          </p:cNvPr>
          <p:cNvPicPr/>
          <p:nvPr/>
        </p:nvPicPr>
        <p:blipFill>
          <a:blip r:embed="rId2"/>
          <a:stretch/>
        </p:blipFill>
        <p:spPr>
          <a:xfrm>
            <a:off x="192505" y="702644"/>
            <a:ext cx="7153918" cy="5575697"/>
          </a:xfrm>
          <a:prstGeom prst="rect">
            <a:avLst/>
          </a:prstGeom>
          <a:ln>
            <a:noFill/>
          </a:ln>
        </p:spPr>
      </p:pic>
    </p:spTree>
    <p:extLst>
      <p:ext uri="{BB962C8B-B14F-4D97-AF65-F5344CB8AC3E}">
        <p14:creationId xmlns:p14="http://schemas.microsoft.com/office/powerpoint/2010/main" val="14594618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3"/>
          <p:cNvSpPr>
            <a:spLocks noGrp="1"/>
          </p:cNvSpPr>
          <p:nvPr>
            <p:ph type="title"/>
          </p:nvPr>
        </p:nvSpPr>
        <p:spPr/>
        <p:txBody>
          <a:bodyPr>
            <a:normAutofit fontScale="90000"/>
          </a:bodyPr>
          <a:lstStyle/>
          <a:p>
            <a:endParaRPr lang="en-US" dirty="0"/>
          </a:p>
        </p:txBody>
      </p:sp>
      <p:sp>
        <p:nvSpPr>
          <p:cNvPr id="7" name="Tartalom helye 6">
            <a:extLst>
              <a:ext uri="{FF2B5EF4-FFF2-40B4-BE49-F238E27FC236}">
                <a16:creationId xmlns:a16="http://schemas.microsoft.com/office/drawing/2014/main" id="{A5F65776-B759-1D4B-1AF1-550CD22006E7}"/>
              </a:ext>
            </a:extLst>
          </p:cNvPr>
          <p:cNvSpPr>
            <a:spLocks noGrp="1"/>
          </p:cNvSpPr>
          <p:nvPr>
            <p:ph idx="1"/>
          </p:nvPr>
        </p:nvSpPr>
        <p:spPr/>
        <p:txBody>
          <a:bodyPr/>
          <a:lstStyle/>
          <a:p>
            <a:endParaRPr lang="en-US" dirty="0"/>
          </a:p>
        </p:txBody>
      </p:sp>
      <p:pic>
        <p:nvPicPr>
          <p:cNvPr id="8" name="Kép 7">
            <a:extLst>
              <a:ext uri="{FF2B5EF4-FFF2-40B4-BE49-F238E27FC236}">
                <a16:creationId xmlns:a16="http://schemas.microsoft.com/office/drawing/2014/main" id="{0C9F26EE-0B10-7AF0-C83E-79B0AEAC38E1}"/>
              </a:ext>
            </a:extLst>
          </p:cNvPr>
          <p:cNvPicPr>
            <a:picLocks noChangeAspect="1"/>
          </p:cNvPicPr>
          <p:nvPr/>
        </p:nvPicPr>
        <p:blipFill>
          <a:blip r:embed="rId2"/>
          <a:stretch>
            <a:fillRect/>
          </a:stretch>
        </p:blipFill>
        <p:spPr>
          <a:xfrm>
            <a:off x="192505" y="35021"/>
            <a:ext cx="7869578" cy="6270651"/>
          </a:xfrm>
          <a:prstGeom prst="rect">
            <a:avLst/>
          </a:prstGeom>
        </p:spPr>
      </p:pic>
      <p:sp>
        <p:nvSpPr>
          <p:cNvPr id="11" name="Szövegdoboz 10">
            <a:extLst>
              <a:ext uri="{FF2B5EF4-FFF2-40B4-BE49-F238E27FC236}">
                <a16:creationId xmlns:a16="http://schemas.microsoft.com/office/drawing/2014/main" id="{9C4AD21A-72B5-D83C-EFBD-428131D7ED0C}"/>
              </a:ext>
            </a:extLst>
          </p:cNvPr>
          <p:cNvSpPr txBox="1"/>
          <p:nvPr/>
        </p:nvSpPr>
        <p:spPr>
          <a:xfrm>
            <a:off x="8062082" y="934775"/>
            <a:ext cx="4027247" cy="1569660"/>
          </a:xfrm>
          <a:prstGeom prst="rect">
            <a:avLst/>
          </a:prstGeom>
          <a:noFill/>
        </p:spPr>
        <p:txBody>
          <a:bodyPr wrap="square">
            <a:spAutoFit/>
          </a:bodyPr>
          <a:lstStyle/>
          <a:p>
            <a:r>
              <a:rPr lang="en-US" sz="2400" dirty="0"/>
              <a:t>Aging-associated physiological changes predisposing older adults to harm from climate change–mediated phenomena</a:t>
            </a:r>
            <a:endParaRPr lang="hu-HU" sz="2400" dirty="0"/>
          </a:p>
        </p:txBody>
      </p:sp>
      <p:sp>
        <p:nvSpPr>
          <p:cNvPr id="12" name="Szövegdoboz 11">
            <a:extLst>
              <a:ext uri="{FF2B5EF4-FFF2-40B4-BE49-F238E27FC236}">
                <a16:creationId xmlns:a16="http://schemas.microsoft.com/office/drawing/2014/main" id="{AECDC356-5AF5-BCCB-8006-04BEF17AEF6A}"/>
              </a:ext>
            </a:extLst>
          </p:cNvPr>
          <p:cNvSpPr txBox="1"/>
          <p:nvPr/>
        </p:nvSpPr>
        <p:spPr>
          <a:xfrm>
            <a:off x="9256482" y="4705234"/>
            <a:ext cx="2832847" cy="1600438"/>
          </a:xfrm>
          <a:prstGeom prst="rect">
            <a:avLst/>
          </a:prstGeom>
          <a:noFill/>
        </p:spPr>
        <p:txBody>
          <a:bodyPr wrap="square" rtlCol="0">
            <a:spAutoFit/>
          </a:bodyPr>
          <a:lstStyle/>
          <a:p>
            <a:r>
              <a:rPr lang="en-US" sz="1400" dirty="0"/>
              <a:t>Chang AY et al. Aging Hearts in a Hotter, More Turbulent World: The Impacts of Climate Change on the Cardiovascular Health of Older Adults. </a:t>
            </a:r>
            <a:r>
              <a:rPr lang="en-US" sz="1400" dirty="0" err="1"/>
              <a:t>Curr</a:t>
            </a:r>
            <a:r>
              <a:rPr lang="en-US" sz="1400" dirty="0"/>
              <a:t> </a:t>
            </a:r>
            <a:r>
              <a:rPr lang="en-US" sz="1400" dirty="0" err="1"/>
              <a:t>Cardiol</a:t>
            </a:r>
            <a:r>
              <a:rPr lang="en-US" sz="1400" dirty="0"/>
              <a:t> Rep. 2022 Jun;24(6):749-760. </a:t>
            </a:r>
            <a:r>
              <a:rPr lang="en-US" sz="1400" dirty="0" err="1"/>
              <a:t>doi</a:t>
            </a:r>
            <a:r>
              <a:rPr lang="en-US" sz="1400" dirty="0"/>
              <a:t>: 10.1007/s11886-022-01693-6. </a:t>
            </a:r>
            <a:endParaRPr lang="hu-HU" sz="1400" dirty="0"/>
          </a:p>
        </p:txBody>
      </p:sp>
    </p:spTree>
    <p:extLst>
      <p:ext uri="{BB962C8B-B14F-4D97-AF65-F5344CB8AC3E}">
        <p14:creationId xmlns:p14="http://schemas.microsoft.com/office/powerpoint/2010/main" val="10658696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3"/>
          <p:cNvSpPr>
            <a:spLocks noGrp="1"/>
          </p:cNvSpPr>
          <p:nvPr>
            <p:ph type="title"/>
          </p:nvPr>
        </p:nvSpPr>
        <p:spPr/>
        <p:txBody>
          <a:bodyPr>
            <a:normAutofit fontScale="90000"/>
          </a:bodyPr>
          <a:lstStyle/>
          <a:p>
            <a:endParaRPr lang="en-US" dirty="0"/>
          </a:p>
        </p:txBody>
      </p:sp>
      <p:sp>
        <p:nvSpPr>
          <p:cNvPr id="7" name="Tartalom helye 6">
            <a:extLst>
              <a:ext uri="{FF2B5EF4-FFF2-40B4-BE49-F238E27FC236}">
                <a16:creationId xmlns:a16="http://schemas.microsoft.com/office/drawing/2014/main" id="{A5F65776-B759-1D4B-1AF1-550CD22006E7}"/>
              </a:ext>
            </a:extLst>
          </p:cNvPr>
          <p:cNvSpPr>
            <a:spLocks noGrp="1"/>
          </p:cNvSpPr>
          <p:nvPr>
            <p:ph idx="1"/>
          </p:nvPr>
        </p:nvSpPr>
        <p:spPr/>
        <p:txBody>
          <a:bodyPr/>
          <a:lstStyle/>
          <a:p>
            <a:endParaRPr lang="en-US" dirty="0"/>
          </a:p>
        </p:txBody>
      </p:sp>
      <p:pic>
        <p:nvPicPr>
          <p:cNvPr id="2" name="Kép 1">
            <a:extLst>
              <a:ext uri="{FF2B5EF4-FFF2-40B4-BE49-F238E27FC236}">
                <a16:creationId xmlns:a16="http://schemas.microsoft.com/office/drawing/2014/main" id="{37291BAF-D31F-0C70-E13C-039A8B287F0E}"/>
              </a:ext>
            </a:extLst>
          </p:cNvPr>
          <p:cNvPicPr>
            <a:picLocks noChangeAspect="1"/>
          </p:cNvPicPr>
          <p:nvPr/>
        </p:nvPicPr>
        <p:blipFill>
          <a:blip r:embed="rId2"/>
          <a:stretch>
            <a:fillRect/>
          </a:stretch>
        </p:blipFill>
        <p:spPr>
          <a:xfrm>
            <a:off x="192505" y="934775"/>
            <a:ext cx="11806990" cy="5260540"/>
          </a:xfrm>
          <a:prstGeom prst="rect">
            <a:avLst/>
          </a:prstGeom>
        </p:spPr>
      </p:pic>
      <p:sp>
        <p:nvSpPr>
          <p:cNvPr id="5" name="Téglalap 4">
            <a:extLst>
              <a:ext uri="{FF2B5EF4-FFF2-40B4-BE49-F238E27FC236}">
                <a16:creationId xmlns:a16="http://schemas.microsoft.com/office/drawing/2014/main" id="{90517D53-C398-494F-0651-4E0ECC7E8964}"/>
              </a:ext>
            </a:extLst>
          </p:cNvPr>
          <p:cNvSpPr/>
          <p:nvPr/>
        </p:nvSpPr>
        <p:spPr>
          <a:xfrm>
            <a:off x="7231380" y="5446171"/>
            <a:ext cx="4857950" cy="954107"/>
          </a:xfrm>
          <a:prstGeom prst="rect">
            <a:avLst/>
          </a:prstGeom>
        </p:spPr>
        <p:txBody>
          <a:bodyPr wrap="square">
            <a:spAutoFit/>
          </a:bodyPr>
          <a:lstStyle/>
          <a:p>
            <a:r>
              <a:rPr lang="en-US" sz="1400" dirty="0"/>
              <a:t>Chapman CL et al. Kidney physiology and pathophysiology during heat stress and the modification by exercise, dehydration, heat acclimation and aging. </a:t>
            </a:r>
            <a:r>
              <a:rPr lang="en-US" sz="1400" dirty="0" err="1"/>
              <a:t>doi</a:t>
            </a:r>
            <a:r>
              <a:rPr lang="en-US" sz="1400" dirty="0"/>
              <a:t>: 10.1080/23328940.2020.1826841.</a:t>
            </a:r>
          </a:p>
        </p:txBody>
      </p:sp>
    </p:spTree>
    <p:extLst>
      <p:ext uri="{BB962C8B-B14F-4D97-AF65-F5344CB8AC3E}">
        <p14:creationId xmlns:p14="http://schemas.microsoft.com/office/powerpoint/2010/main" val="30169170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en-US" dirty="0"/>
              <a:t>Acute Kidney Injury (AKI)</a:t>
            </a:r>
          </a:p>
        </p:txBody>
      </p:sp>
      <p:sp>
        <p:nvSpPr>
          <p:cNvPr id="3" name="Tartalom helye 2"/>
          <p:cNvSpPr>
            <a:spLocks noGrp="1"/>
          </p:cNvSpPr>
          <p:nvPr>
            <p:ph idx="1"/>
          </p:nvPr>
        </p:nvSpPr>
        <p:spPr>
          <a:xfrm>
            <a:off x="543464" y="934775"/>
            <a:ext cx="11248846" cy="5370897"/>
          </a:xfrm>
        </p:spPr>
        <p:txBody>
          <a:bodyPr/>
          <a:lstStyle/>
          <a:p>
            <a:pPr marL="0" indent="0" algn="just">
              <a:lnSpc>
                <a:spcPct val="110000"/>
              </a:lnSpc>
              <a:buNone/>
            </a:pPr>
            <a:r>
              <a:rPr lang="en-US" b="1" dirty="0"/>
              <a:t>Acute kidney injury </a:t>
            </a:r>
            <a:r>
              <a:rPr lang="en-US" dirty="0"/>
              <a:t>(AKI) is defined as a rapid (hours to days) decrease in kidney </a:t>
            </a:r>
            <a:r>
              <a:rPr lang="en-US" dirty="0" smtClean="0"/>
              <a:t>function</a:t>
            </a:r>
            <a:r>
              <a:rPr lang="hu-HU" dirty="0" smtClean="0"/>
              <a:t>. </a:t>
            </a:r>
          </a:p>
          <a:p>
            <a:pPr marL="0" indent="0" algn="just">
              <a:lnSpc>
                <a:spcPct val="110000"/>
              </a:lnSpc>
              <a:buNone/>
            </a:pPr>
            <a:r>
              <a:rPr lang="en-US" dirty="0" smtClean="0"/>
              <a:t>AKI </a:t>
            </a:r>
            <a:r>
              <a:rPr lang="en-US" dirty="0"/>
              <a:t>represents a wide range of pathophysiological responses of varying severity and causes</a:t>
            </a:r>
            <a:r>
              <a:rPr lang="hu-HU" dirty="0"/>
              <a:t>:</a:t>
            </a:r>
          </a:p>
          <a:p>
            <a:pPr lvl="2">
              <a:lnSpc>
                <a:spcPct val="150000"/>
              </a:lnSpc>
            </a:pPr>
            <a:r>
              <a:rPr lang="en-US" sz="2400" dirty="0"/>
              <a:t>Decreasing</a:t>
            </a:r>
            <a:r>
              <a:rPr lang="hu-HU" sz="2400" dirty="0"/>
              <a:t> </a:t>
            </a:r>
            <a:r>
              <a:rPr lang="en-US" sz="2400" dirty="0"/>
              <a:t>glomerular filtration rate</a:t>
            </a:r>
            <a:r>
              <a:rPr lang="hu-HU" sz="2400" dirty="0"/>
              <a:t> (GFR)</a:t>
            </a:r>
          </a:p>
          <a:p>
            <a:pPr lvl="2">
              <a:lnSpc>
                <a:spcPct val="150000"/>
              </a:lnSpc>
            </a:pPr>
            <a:r>
              <a:rPr lang="en-US" sz="2400" dirty="0"/>
              <a:t>Increasing concentrations of products of nitrogen metabolism (creatinine, urea)</a:t>
            </a:r>
          </a:p>
          <a:p>
            <a:pPr lvl="2">
              <a:lnSpc>
                <a:spcPct val="150000"/>
              </a:lnSpc>
            </a:pPr>
            <a:r>
              <a:rPr lang="en-US" sz="2400" dirty="0"/>
              <a:t>Manifest with decreased urine output</a:t>
            </a:r>
            <a:endParaRPr lang="en-US" dirty="0"/>
          </a:p>
          <a:p>
            <a:endParaRPr lang="en-US" dirty="0"/>
          </a:p>
          <a:p>
            <a:endParaRPr lang="en-US" dirty="0"/>
          </a:p>
        </p:txBody>
      </p:sp>
    </p:spTree>
    <p:extLst>
      <p:ext uri="{BB962C8B-B14F-4D97-AF65-F5344CB8AC3E}">
        <p14:creationId xmlns:p14="http://schemas.microsoft.com/office/powerpoint/2010/main" val="2580719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en-US" dirty="0"/>
              <a:t>Acute Kidney Injury (AKI)</a:t>
            </a:r>
          </a:p>
        </p:txBody>
      </p:sp>
      <p:sp>
        <p:nvSpPr>
          <p:cNvPr id="3" name="Tartalom helye 2"/>
          <p:cNvSpPr>
            <a:spLocks noGrp="1"/>
          </p:cNvSpPr>
          <p:nvPr>
            <p:ph idx="1"/>
          </p:nvPr>
        </p:nvSpPr>
        <p:spPr>
          <a:xfrm>
            <a:off x="192505" y="1147313"/>
            <a:ext cx="11896825" cy="5158359"/>
          </a:xfrm>
        </p:spPr>
        <p:txBody>
          <a:bodyPr/>
          <a:lstStyle/>
          <a:p>
            <a:pPr>
              <a:lnSpc>
                <a:spcPct val="120000"/>
              </a:lnSpc>
              <a:spcAft>
                <a:spcPts val="1000"/>
              </a:spcAft>
            </a:pPr>
            <a:r>
              <a:rPr lang="en-US" sz="2600" dirty="0"/>
              <a:t>AKI replaced the older terminology of acute renal failure (</a:t>
            </a:r>
            <a:r>
              <a:rPr lang="en-US" sz="2600" dirty="0" smtClean="0"/>
              <a:t>ARF)</a:t>
            </a:r>
            <a:endParaRPr lang="hu-HU" sz="2600" dirty="0" smtClean="0"/>
          </a:p>
          <a:p>
            <a:pPr>
              <a:lnSpc>
                <a:spcPct val="120000"/>
              </a:lnSpc>
              <a:spcAft>
                <a:spcPts val="1000"/>
              </a:spcAft>
            </a:pPr>
            <a:r>
              <a:rPr lang="en-US" sz="2600" dirty="0" smtClean="0"/>
              <a:t>AKI </a:t>
            </a:r>
            <a:r>
              <a:rPr lang="en-US" sz="2600" dirty="0"/>
              <a:t>better reflects that even small and transient decrements in kidney function can result in deleterious outcomes</a:t>
            </a:r>
          </a:p>
          <a:p>
            <a:pPr>
              <a:lnSpc>
                <a:spcPct val="120000"/>
              </a:lnSpc>
              <a:spcAft>
                <a:spcPts val="1000"/>
              </a:spcAft>
            </a:pPr>
            <a:r>
              <a:rPr lang="en-US" sz="2600" dirty="0" smtClean="0"/>
              <a:t>Even </a:t>
            </a:r>
            <a:r>
              <a:rPr lang="en-US" sz="2600" dirty="0"/>
              <a:t>rapid recovery (≤2 days) from one episode of Stage 1 AKI is associated with a </a:t>
            </a:r>
            <a:r>
              <a:rPr lang="en-US" sz="2600" b="1" dirty="0"/>
              <a:t>43% increased risk </a:t>
            </a:r>
            <a:r>
              <a:rPr lang="en-US" sz="2600" dirty="0"/>
              <a:t>of Stage 3 or higher CKD within one year</a:t>
            </a:r>
          </a:p>
          <a:p>
            <a:endParaRPr lang="en-US" dirty="0"/>
          </a:p>
          <a:p>
            <a:endParaRPr lang="en-US" dirty="0"/>
          </a:p>
          <a:p>
            <a:endParaRPr lang="en-US" dirty="0"/>
          </a:p>
        </p:txBody>
      </p:sp>
    </p:spTree>
    <p:extLst>
      <p:ext uri="{BB962C8B-B14F-4D97-AF65-F5344CB8AC3E}">
        <p14:creationId xmlns:p14="http://schemas.microsoft.com/office/powerpoint/2010/main" val="391245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414068" y="1148242"/>
            <a:ext cx="11222966" cy="2387600"/>
          </a:xfrm>
        </p:spPr>
        <p:txBody>
          <a:bodyPr>
            <a:noAutofit/>
          </a:bodyPr>
          <a:lstStyle/>
          <a:p>
            <a:r>
              <a:rPr lang="en-GB" b="1" i="0" dirty="0">
                <a:solidFill>
                  <a:srgbClr val="000000"/>
                </a:solidFill>
                <a:effectLst/>
              </a:rPr>
              <a:t>Impact of temperature on kidney function and </a:t>
            </a:r>
            <a:r>
              <a:rPr lang="en-GB" b="1" i="0" dirty="0" smtClean="0">
                <a:solidFill>
                  <a:srgbClr val="000000"/>
                </a:solidFill>
                <a:effectLst/>
              </a:rPr>
              <a:t>renal</a:t>
            </a:r>
            <a:r>
              <a:rPr lang="hu-HU" b="1" i="0" dirty="0" smtClean="0">
                <a:solidFill>
                  <a:srgbClr val="000000"/>
                </a:solidFill>
                <a:effectLst/>
              </a:rPr>
              <a:t> </a:t>
            </a:r>
            <a:r>
              <a:rPr lang="en-GB" b="1" i="0" dirty="0" smtClean="0">
                <a:solidFill>
                  <a:srgbClr val="000000"/>
                </a:solidFill>
                <a:effectLst/>
              </a:rPr>
              <a:t>diseases</a:t>
            </a:r>
            <a:r>
              <a:rPr lang="en-GB" b="1" i="0" dirty="0">
                <a:solidFill>
                  <a:srgbClr val="000000"/>
                </a:solidFill>
                <a:effectLst/>
              </a:rPr>
              <a:t> </a:t>
            </a:r>
            <a:endParaRPr lang="hu-HU" b="1" dirty="0"/>
          </a:p>
        </p:txBody>
      </p:sp>
    </p:spTree>
    <p:extLst>
      <p:ext uri="{BB962C8B-B14F-4D97-AF65-F5344CB8AC3E}">
        <p14:creationId xmlns:p14="http://schemas.microsoft.com/office/powerpoint/2010/main" val="150785238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en-US" dirty="0"/>
              <a:t>Acute Kidney Injury (AKI)</a:t>
            </a:r>
          </a:p>
        </p:txBody>
      </p:sp>
      <p:sp>
        <p:nvSpPr>
          <p:cNvPr id="3" name="Tartalom helye 2"/>
          <p:cNvSpPr>
            <a:spLocks noGrp="1"/>
          </p:cNvSpPr>
          <p:nvPr>
            <p:ph idx="1"/>
          </p:nvPr>
        </p:nvSpPr>
        <p:spPr/>
        <p:txBody>
          <a:bodyPr>
            <a:normAutofit/>
          </a:bodyPr>
          <a:lstStyle/>
          <a:p>
            <a:pPr marL="0" indent="0">
              <a:buNone/>
            </a:pPr>
            <a:r>
              <a:rPr lang="en-US" b="1" dirty="0"/>
              <a:t>Causes</a:t>
            </a:r>
            <a:r>
              <a:rPr lang="en-US" dirty="0"/>
              <a:t> of </a:t>
            </a:r>
            <a:r>
              <a:rPr lang="en-US" dirty="0" smtClean="0"/>
              <a:t>AKI</a:t>
            </a:r>
            <a:r>
              <a:rPr lang="hu-HU" dirty="0" smtClean="0"/>
              <a:t> (</a:t>
            </a:r>
            <a:r>
              <a:rPr lang="hu-HU" dirty="0"/>
              <a:t>p</a:t>
            </a:r>
            <a:r>
              <a:rPr lang="en-US" dirty="0" err="1" smtClean="0"/>
              <a:t>rerenal</a:t>
            </a:r>
            <a:r>
              <a:rPr lang="hu-HU" dirty="0" smtClean="0"/>
              <a:t>):</a:t>
            </a:r>
            <a:endParaRPr lang="hu-HU" dirty="0"/>
          </a:p>
          <a:p>
            <a:pPr lvl="2">
              <a:lnSpc>
                <a:spcPct val="150000"/>
              </a:lnSpc>
            </a:pPr>
            <a:r>
              <a:rPr lang="en-US" sz="2400" dirty="0"/>
              <a:t>The most common</a:t>
            </a:r>
            <a:r>
              <a:rPr lang="hu-HU" sz="2400" dirty="0"/>
              <a:t> </a:t>
            </a:r>
            <a:r>
              <a:rPr lang="en-US" sz="2400" dirty="0"/>
              <a:t>type</a:t>
            </a:r>
          </a:p>
          <a:p>
            <a:pPr lvl="2">
              <a:lnSpc>
                <a:spcPct val="150000"/>
              </a:lnSpc>
            </a:pPr>
            <a:r>
              <a:rPr lang="en-US" sz="2400" dirty="0"/>
              <a:t>Result of the hypoperfusion of the kidneys</a:t>
            </a:r>
            <a:endParaRPr lang="hu-HU" sz="2400" dirty="0"/>
          </a:p>
          <a:p>
            <a:pPr lvl="2">
              <a:lnSpc>
                <a:spcPct val="150000"/>
              </a:lnSpc>
            </a:pPr>
            <a:r>
              <a:rPr lang="en-US" sz="2400" dirty="0"/>
              <a:t>Hypoperfusion increases RSNA, activates the renin-angiotensin</a:t>
            </a:r>
            <a:r>
              <a:rPr lang="hu-HU" sz="2400" dirty="0"/>
              <a:t>-</a:t>
            </a:r>
            <a:r>
              <a:rPr lang="en-US" sz="2400" dirty="0"/>
              <a:t>aldosterone system, and stimulates vasopressin release</a:t>
            </a:r>
            <a:endParaRPr lang="hu-HU" sz="2400" dirty="0"/>
          </a:p>
          <a:p>
            <a:pPr lvl="2">
              <a:lnSpc>
                <a:spcPct val="150000"/>
              </a:lnSpc>
            </a:pPr>
            <a:r>
              <a:rPr lang="en-US" sz="2400" dirty="0"/>
              <a:t>Renal blood flow and GFR are reduced</a:t>
            </a:r>
            <a:endParaRPr lang="hu-HU" sz="2400" dirty="0"/>
          </a:p>
          <a:p>
            <a:pPr lvl="2">
              <a:lnSpc>
                <a:spcPct val="150000"/>
              </a:lnSpc>
            </a:pPr>
            <a:r>
              <a:rPr lang="en-US" sz="2400" dirty="0"/>
              <a:t>Ischemic environment is created in the renal vasculature</a:t>
            </a:r>
          </a:p>
        </p:txBody>
      </p:sp>
    </p:spTree>
    <p:extLst>
      <p:ext uri="{BB962C8B-B14F-4D97-AF65-F5344CB8AC3E}">
        <p14:creationId xmlns:p14="http://schemas.microsoft.com/office/powerpoint/2010/main" val="513245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en-US" dirty="0"/>
              <a:t>Acute Kidney Injury (AKI)</a:t>
            </a:r>
          </a:p>
        </p:txBody>
      </p:sp>
      <p:sp>
        <p:nvSpPr>
          <p:cNvPr id="3" name="Tartalom helye 2"/>
          <p:cNvSpPr>
            <a:spLocks noGrp="1"/>
          </p:cNvSpPr>
          <p:nvPr>
            <p:ph idx="1"/>
          </p:nvPr>
        </p:nvSpPr>
        <p:spPr>
          <a:xfrm>
            <a:off x="465826" y="934775"/>
            <a:ext cx="11623504" cy="5370897"/>
          </a:xfrm>
        </p:spPr>
        <p:txBody>
          <a:bodyPr/>
          <a:lstStyle/>
          <a:p>
            <a:pPr marL="0" indent="0">
              <a:buNone/>
            </a:pPr>
            <a:r>
              <a:rPr lang="en-US" b="1" dirty="0"/>
              <a:t>Causes</a:t>
            </a:r>
            <a:r>
              <a:rPr lang="en-US" dirty="0"/>
              <a:t> of </a:t>
            </a:r>
            <a:r>
              <a:rPr lang="en-US" dirty="0" smtClean="0"/>
              <a:t>AKI</a:t>
            </a:r>
            <a:r>
              <a:rPr lang="hu-HU" dirty="0" smtClean="0"/>
              <a:t> (i</a:t>
            </a:r>
            <a:r>
              <a:rPr lang="en-US" dirty="0" err="1" smtClean="0"/>
              <a:t>ntrinsic</a:t>
            </a:r>
            <a:r>
              <a:rPr lang="hu-HU" dirty="0" smtClean="0"/>
              <a:t>):</a:t>
            </a:r>
            <a:endParaRPr lang="hu-HU" dirty="0"/>
          </a:p>
          <a:p>
            <a:pPr lvl="2">
              <a:lnSpc>
                <a:spcPct val="150000"/>
              </a:lnSpc>
            </a:pPr>
            <a:r>
              <a:rPr lang="en-US" sz="2400" dirty="0"/>
              <a:t>Most commonly caused by ischemia or sepsis</a:t>
            </a:r>
            <a:endParaRPr lang="hu-HU" sz="2400" dirty="0"/>
          </a:p>
          <a:p>
            <a:pPr lvl="2">
              <a:lnSpc>
                <a:spcPct val="150000"/>
              </a:lnSpc>
            </a:pPr>
            <a:r>
              <a:rPr lang="en-US" sz="2400" dirty="0"/>
              <a:t>Primary epithelial cell injury most commonly occurring in the proximal tubule</a:t>
            </a:r>
            <a:endParaRPr lang="hu-HU" sz="2400" dirty="0"/>
          </a:p>
          <a:p>
            <a:pPr lvl="2">
              <a:lnSpc>
                <a:spcPct val="150000"/>
              </a:lnSpc>
            </a:pPr>
            <a:r>
              <a:rPr lang="en-US" sz="2400" dirty="0"/>
              <a:t>S3 segment is particularly susceptible to ischemic injury</a:t>
            </a:r>
          </a:p>
          <a:p>
            <a:pPr marL="457200" lvl="1" indent="0">
              <a:buNone/>
            </a:pPr>
            <a:endParaRPr lang="hu-HU" dirty="0"/>
          </a:p>
          <a:p>
            <a:pPr marL="0" indent="0">
              <a:buNone/>
            </a:pPr>
            <a:r>
              <a:rPr lang="en-US" b="1" dirty="0"/>
              <a:t>Causes</a:t>
            </a:r>
            <a:r>
              <a:rPr lang="en-US" dirty="0"/>
              <a:t> of AKI</a:t>
            </a:r>
            <a:r>
              <a:rPr lang="hu-HU" dirty="0"/>
              <a:t> </a:t>
            </a:r>
            <a:r>
              <a:rPr lang="hu-HU" dirty="0" smtClean="0"/>
              <a:t>(</a:t>
            </a:r>
            <a:r>
              <a:rPr lang="hu-HU" dirty="0"/>
              <a:t>p</a:t>
            </a:r>
            <a:r>
              <a:rPr lang="en-US" dirty="0" err="1" smtClean="0"/>
              <a:t>ostrenal</a:t>
            </a:r>
            <a:r>
              <a:rPr lang="en-US" dirty="0" smtClean="0"/>
              <a:t> </a:t>
            </a:r>
            <a:r>
              <a:rPr lang="hu-HU" dirty="0" err="1" smtClean="0"/>
              <a:t>or</a:t>
            </a:r>
            <a:r>
              <a:rPr lang="hu-HU" dirty="0" smtClean="0"/>
              <a:t> </a:t>
            </a:r>
            <a:r>
              <a:rPr lang="en-US" dirty="0" smtClean="0"/>
              <a:t>obstructive</a:t>
            </a:r>
            <a:r>
              <a:rPr lang="en-US" dirty="0"/>
              <a:t>)</a:t>
            </a:r>
            <a:r>
              <a:rPr lang="hu-HU" dirty="0"/>
              <a:t>:</a:t>
            </a:r>
          </a:p>
          <a:p>
            <a:pPr lvl="2">
              <a:lnSpc>
                <a:spcPct val="150000"/>
              </a:lnSpc>
            </a:pPr>
            <a:r>
              <a:rPr lang="en-US" sz="2400" dirty="0"/>
              <a:t>The least common type</a:t>
            </a:r>
            <a:endParaRPr lang="hu-HU" sz="2400" dirty="0"/>
          </a:p>
          <a:p>
            <a:pPr lvl="2">
              <a:lnSpc>
                <a:spcPct val="150000"/>
              </a:lnSpc>
            </a:pPr>
            <a:r>
              <a:rPr lang="en-US" sz="2400" dirty="0"/>
              <a:t>Occurs due to obstruction of the ureters, bladder outlet, or urethra</a:t>
            </a:r>
            <a:endParaRPr lang="en-US" dirty="0"/>
          </a:p>
        </p:txBody>
      </p:sp>
    </p:spTree>
    <p:extLst>
      <p:ext uri="{BB962C8B-B14F-4D97-AF65-F5344CB8AC3E}">
        <p14:creationId xmlns:p14="http://schemas.microsoft.com/office/powerpoint/2010/main" val="3489977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en-US" dirty="0"/>
              <a:t>Kidney Stone Disease (KSD)</a:t>
            </a:r>
          </a:p>
        </p:txBody>
      </p:sp>
      <p:sp>
        <p:nvSpPr>
          <p:cNvPr id="3" name="Tartalom helye 2"/>
          <p:cNvSpPr>
            <a:spLocks noGrp="1"/>
          </p:cNvSpPr>
          <p:nvPr>
            <p:ph idx="1"/>
          </p:nvPr>
        </p:nvSpPr>
        <p:spPr>
          <a:xfrm>
            <a:off x="491706" y="1086928"/>
            <a:ext cx="11291978" cy="5218744"/>
          </a:xfrm>
        </p:spPr>
        <p:txBody>
          <a:bodyPr>
            <a:normAutofit/>
          </a:bodyPr>
          <a:lstStyle/>
          <a:p>
            <a:pPr algn="just">
              <a:lnSpc>
                <a:spcPct val="120000"/>
              </a:lnSpc>
            </a:pPr>
            <a:r>
              <a:rPr lang="en-US" sz="2400" b="1" dirty="0"/>
              <a:t>Increasing prevalence </a:t>
            </a:r>
            <a:r>
              <a:rPr lang="en-US" sz="2400" dirty="0"/>
              <a:t>in almost all areas of the world</a:t>
            </a:r>
          </a:p>
          <a:p>
            <a:pPr algn="just">
              <a:lnSpc>
                <a:spcPct val="120000"/>
              </a:lnSpc>
            </a:pPr>
            <a:r>
              <a:rPr lang="en-US" sz="2400" dirty="0"/>
              <a:t>Prevalence </a:t>
            </a:r>
            <a:r>
              <a:rPr lang="en-US" sz="2400" b="1" dirty="0"/>
              <a:t>in men has been stable </a:t>
            </a:r>
            <a:r>
              <a:rPr lang="en-US" sz="2400" dirty="0"/>
              <a:t>during the last decade (11.6% during </a:t>
            </a:r>
            <a:r>
              <a:rPr lang="en-US" sz="2400" dirty="0" smtClean="0"/>
              <a:t>2007</a:t>
            </a:r>
            <a:r>
              <a:rPr lang="hu-HU" sz="2400" dirty="0" smtClean="0"/>
              <a:t>-</a:t>
            </a:r>
            <a:r>
              <a:rPr lang="en-US" sz="2400" dirty="0" smtClean="0"/>
              <a:t>2008 </a:t>
            </a:r>
            <a:r>
              <a:rPr lang="en-US" sz="2400" dirty="0"/>
              <a:t>and 11.9% during </a:t>
            </a:r>
            <a:r>
              <a:rPr lang="en-US" sz="2400" dirty="0" smtClean="0"/>
              <a:t>2017</a:t>
            </a:r>
            <a:r>
              <a:rPr lang="hu-HU" sz="2400" dirty="0" smtClean="0"/>
              <a:t>-</a:t>
            </a:r>
            <a:r>
              <a:rPr lang="en-US" sz="2400" dirty="0" smtClean="0"/>
              <a:t>2018</a:t>
            </a:r>
            <a:r>
              <a:rPr lang="en-US" sz="2400" dirty="0"/>
              <a:t>) </a:t>
            </a:r>
          </a:p>
          <a:p>
            <a:pPr algn="just">
              <a:lnSpc>
                <a:spcPct val="120000"/>
              </a:lnSpc>
            </a:pPr>
            <a:r>
              <a:rPr lang="en-US" sz="2400" dirty="0"/>
              <a:t>But </a:t>
            </a:r>
            <a:r>
              <a:rPr lang="en-US" sz="2400" b="1" dirty="0"/>
              <a:t>has risen in women </a:t>
            </a:r>
            <a:r>
              <a:rPr lang="en-US" sz="2400" dirty="0"/>
              <a:t>(from 6.5% during </a:t>
            </a:r>
            <a:r>
              <a:rPr lang="en-US" sz="2400" dirty="0" smtClean="0"/>
              <a:t>2007</a:t>
            </a:r>
            <a:r>
              <a:rPr lang="hu-HU" sz="2400" dirty="0" smtClean="0"/>
              <a:t>-</a:t>
            </a:r>
            <a:r>
              <a:rPr lang="en-US" sz="2400" dirty="0" smtClean="0"/>
              <a:t>2008 </a:t>
            </a:r>
            <a:r>
              <a:rPr lang="en-US" sz="2400" dirty="0"/>
              <a:t>to 9.4% during </a:t>
            </a:r>
            <a:r>
              <a:rPr lang="en-US" sz="2400" dirty="0" smtClean="0"/>
              <a:t>2017</a:t>
            </a:r>
            <a:r>
              <a:rPr lang="hu-HU" sz="2400" dirty="0" smtClean="0"/>
              <a:t>-</a:t>
            </a:r>
            <a:r>
              <a:rPr lang="en-US" sz="2400" dirty="0" smtClean="0"/>
              <a:t>2018</a:t>
            </a:r>
            <a:r>
              <a:rPr lang="en-US" sz="2400" dirty="0"/>
              <a:t>)</a:t>
            </a:r>
          </a:p>
          <a:p>
            <a:pPr algn="just">
              <a:lnSpc>
                <a:spcPct val="120000"/>
              </a:lnSpc>
            </a:pPr>
            <a:r>
              <a:rPr lang="en-US" sz="2400" dirty="0"/>
              <a:t>KSD occurs in a wide range of ages, including children, adolescents, and adults</a:t>
            </a:r>
          </a:p>
          <a:p>
            <a:pPr algn="just">
              <a:lnSpc>
                <a:spcPct val="120000"/>
              </a:lnSpc>
            </a:pPr>
            <a:r>
              <a:rPr lang="en-US" sz="2400" dirty="0"/>
              <a:t>Patients living in low human development index areas are more prone to develop </a:t>
            </a:r>
            <a:r>
              <a:rPr lang="en-US" sz="2400" dirty="0" err="1"/>
              <a:t>struvite</a:t>
            </a:r>
            <a:r>
              <a:rPr lang="en-US" sz="2400" dirty="0"/>
              <a:t> </a:t>
            </a:r>
            <a:r>
              <a:rPr lang="en-US" sz="2400" dirty="0" smtClean="0"/>
              <a:t>stones</a:t>
            </a:r>
            <a:r>
              <a:rPr lang="hu-HU" sz="2400" dirty="0" smtClean="0"/>
              <a:t> – d</a:t>
            </a:r>
            <a:r>
              <a:rPr lang="en-US" sz="2400" dirty="0" err="1" smtClean="0"/>
              <a:t>ue</a:t>
            </a:r>
            <a:r>
              <a:rPr lang="hu-HU" sz="2400" dirty="0" smtClean="0"/>
              <a:t> </a:t>
            </a:r>
            <a:r>
              <a:rPr lang="en-US" sz="2400" dirty="0" smtClean="0"/>
              <a:t>to </a:t>
            </a:r>
            <a:r>
              <a:rPr lang="en-US" sz="2400" dirty="0"/>
              <a:t>lower access to healthcare</a:t>
            </a:r>
          </a:p>
        </p:txBody>
      </p:sp>
    </p:spTree>
    <p:extLst>
      <p:ext uri="{BB962C8B-B14F-4D97-AF65-F5344CB8AC3E}">
        <p14:creationId xmlns:p14="http://schemas.microsoft.com/office/powerpoint/2010/main" val="2943435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en-US" dirty="0"/>
              <a:t>Kidney Stone Disease (KSD)</a:t>
            </a:r>
          </a:p>
        </p:txBody>
      </p:sp>
      <p:sp>
        <p:nvSpPr>
          <p:cNvPr id="3" name="Tartalom helye 2"/>
          <p:cNvSpPr>
            <a:spLocks noGrp="1"/>
          </p:cNvSpPr>
          <p:nvPr>
            <p:ph idx="1"/>
          </p:nvPr>
        </p:nvSpPr>
        <p:spPr>
          <a:xfrm>
            <a:off x="192505" y="934775"/>
            <a:ext cx="11573925" cy="5370897"/>
          </a:xfrm>
        </p:spPr>
        <p:txBody>
          <a:bodyPr/>
          <a:lstStyle/>
          <a:p>
            <a:pPr algn="just">
              <a:lnSpc>
                <a:spcPct val="110000"/>
              </a:lnSpc>
            </a:pPr>
            <a:r>
              <a:rPr lang="en-US" sz="2600" dirty="0"/>
              <a:t>Heat stress and dehydration also has a role in </a:t>
            </a:r>
            <a:r>
              <a:rPr lang="en-US" sz="2600" b="1" dirty="0"/>
              <a:t>kidney stone </a:t>
            </a:r>
            <a:r>
              <a:rPr lang="en-US" sz="2600" dirty="0"/>
              <a:t>formation</a:t>
            </a:r>
          </a:p>
          <a:p>
            <a:pPr lvl="1" algn="just">
              <a:lnSpc>
                <a:spcPct val="110000"/>
              </a:lnSpc>
              <a:buFont typeface="Calibri" panose="020F0502020204030204" pitchFamily="34" charset="0"/>
              <a:buChar char="–"/>
            </a:pPr>
            <a:r>
              <a:rPr lang="en-US" dirty="0" smtClean="0"/>
              <a:t>Increasing </a:t>
            </a:r>
            <a:r>
              <a:rPr lang="en-US" dirty="0"/>
              <a:t>temperatures translate into increased admissions through the </a:t>
            </a:r>
            <a:r>
              <a:rPr lang="hu-HU" dirty="0" smtClean="0"/>
              <a:t> </a:t>
            </a:r>
            <a:r>
              <a:rPr lang="en-US" dirty="0" smtClean="0"/>
              <a:t>emergency </a:t>
            </a:r>
            <a:r>
              <a:rPr lang="en-US" dirty="0"/>
              <a:t>room</a:t>
            </a:r>
          </a:p>
          <a:p>
            <a:pPr lvl="1" algn="just">
              <a:lnSpc>
                <a:spcPct val="110000"/>
              </a:lnSpc>
              <a:buFont typeface="Calibri" panose="020F0502020204030204" pitchFamily="34" charset="0"/>
              <a:buChar char="–"/>
            </a:pPr>
            <a:r>
              <a:rPr lang="en-US" dirty="0"/>
              <a:t>Heat stress and dehydration predispose to urinary concentration and low urine volumes that increase the risk for stone</a:t>
            </a:r>
          </a:p>
          <a:p>
            <a:pPr algn="just">
              <a:lnSpc>
                <a:spcPct val="110000"/>
              </a:lnSpc>
            </a:pPr>
            <a:endParaRPr lang="en-US" sz="2600" dirty="0"/>
          </a:p>
          <a:p>
            <a:pPr algn="just">
              <a:lnSpc>
                <a:spcPct val="110000"/>
              </a:lnSpc>
            </a:pPr>
            <a:r>
              <a:rPr lang="en-US" sz="2600" b="1" dirty="0"/>
              <a:t>Combined with heat, high relative humidity </a:t>
            </a:r>
            <a:r>
              <a:rPr lang="en-US" sz="2600" dirty="0"/>
              <a:t>is a risk factor</a:t>
            </a:r>
          </a:p>
          <a:p>
            <a:pPr lvl="1"/>
            <a:endParaRPr lang="en-US" sz="2800" dirty="0"/>
          </a:p>
          <a:p>
            <a:endParaRPr lang="en-US" sz="3200" dirty="0"/>
          </a:p>
        </p:txBody>
      </p:sp>
    </p:spTree>
    <p:extLst>
      <p:ext uri="{BB962C8B-B14F-4D97-AF65-F5344CB8AC3E}">
        <p14:creationId xmlns:p14="http://schemas.microsoft.com/office/powerpoint/2010/main" val="1193967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en-US" dirty="0"/>
              <a:t>Urinary Tract Infection (UTI)</a:t>
            </a:r>
          </a:p>
        </p:txBody>
      </p:sp>
      <p:sp>
        <p:nvSpPr>
          <p:cNvPr id="3" name="Tartalom helye 2"/>
          <p:cNvSpPr>
            <a:spLocks noGrp="1"/>
          </p:cNvSpPr>
          <p:nvPr>
            <p:ph idx="1"/>
          </p:nvPr>
        </p:nvSpPr>
        <p:spPr>
          <a:xfrm>
            <a:off x="379562" y="1371600"/>
            <a:ext cx="11386868" cy="4934072"/>
          </a:xfrm>
        </p:spPr>
        <p:txBody>
          <a:bodyPr>
            <a:normAutofit/>
          </a:bodyPr>
          <a:lstStyle/>
          <a:p>
            <a:pPr algn="just">
              <a:lnSpc>
                <a:spcPct val="110000"/>
              </a:lnSpc>
            </a:pPr>
            <a:r>
              <a:rPr lang="en-US" sz="2400" b="1" dirty="0"/>
              <a:t>Urinary tract infections </a:t>
            </a:r>
            <a:r>
              <a:rPr lang="en-US" sz="2400" dirty="0"/>
              <a:t>are associated to high ambient temperatures</a:t>
            </a:r>
          </a:p>
          <a:p>
            <a:pPr lvl="1" algn="just">
              <a:lnSpc>
                <a:spcPct val="110000"/>
              </a:lnSpc>
            </a:pPr>
            <a:r>
              <a:rPr lang="en-US" sz="2000" dirty="0"/>
              <a:t>In warmer seasons, or during heat waves the number of hospital admissions are increasing</a:t>
            </a:r>
          </a:p>
          <a:p>
            <a:pPr lvl="1" algn="just">
              <a:lnSpc>
                <a:spcPct val="110000"/>
              </a:lnSpc>
            </a:pPr>
            <a:r>
              <a:rPr lang="en-US" sz="2000" dirty="0"/>
              <a:t>The eradication of pathogens from the urinary tract is partially </a:t>
            </a:r>
            <a:r>
              <a:rPr lang="en-US" sz="2000" b="1" dirty="0"/>
              <a:t>dependent on voiding frequency and urine flow</a:t>
            </a:r>
          </a:p>
          <a:p>
            <a:pPr algn="just">
              <a:lnSpc>
                <a:spcPct val="110000"/>
              </a:lnSpc>
            </a:pPr>
            <a:r>
              <a:rPr lang="en-US" sz="2400" dirty="0"/>
              <a:t>Lower levels of urine production can hamper the </a:t>
            </a:r>
            <a:r>
              <a:rPr lang="en-US" sz="2400" b="1" dirty="0"/>
              <a:t>removal of pathogens</a:t>
            </a:r>
          </a:p>
          <a:p>
            <a:pPr lvl="1" algn="just">
              <a:lnSpc>
                <a:spcPct val="110000"/>
              </a:lnSpc>
            </a:pPr>
            <a:r>
              <a:rPr lang="en-US" sz="2000" dirty="0"/>
              <a:t>Increasing the potential for a UTI</a:t>
            </a:r>
          </a:p>
          <a:p>
            <a:pPr lvl="1" algn="just">
              <a:lnSpc>
                <a:spcPct val="110000"/>
              </a:lnSpc>
            </a:pPr>
            <a:r>
              <a:rPr lang="en-US" sz="2000" dirty="0"/>
              <a:t>Urinary pathogens are likely to increase in hot weather</a:t>
            </a:r>
          </a:p>
          <a:p>
            <a:pPr algn="just">
              <a:lnSpc>
                <a:spcPct val="110000"/>
              </a:lnSpc>
            </a:pPr>
            <a:r>
              <a:rPr lang="en-US" sz="2400" b="1" dirty="0"/>
              <a:t>Combined with decreased hydration and less urination</a:t>
            </a:r>
            <a:r>
              <a:rPr lang="en-US" sz="2400" dirty="0"/>
              <a:t>, the likelihood of developing a </a:t>
            </a:r>
            <a:r>
              <a:rPr lang="en-US" sz="2400" b="1" dirty="0"/>
              <a:t>UTI may increase</a:t>
            </a:r>
          </a:p>
        </p:txBody>
      </p:sp>
    </p:spTree>
    <p:extLst>
      <p:ext uri="{BB962C8B-B14F-4D97-AF65-F5344CB8AC3E}">
        <p14:creationId xmlns:p14="http://schemas.microsoft.com/office/powerpoint/2010/main" val="3613781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en-US" dirty="0"/>
              <a:t>Chronic Kidney Disease (CKD)</a:t>
            </a:r>
          </a:p>
        </p:txBody>
      </p:sp>
      <p:sp>
        <p:nvSpPr>
          <p:cNvPr id="3" name="Tartalom helye 2"/>
          <p:cNvSpPr>
            <a:spLocks noGrp="1"/>
          </p:cNvSpPr>
          <p:nvPr>
            <p:ph idx="1"/>
          </p:nvPr>
        </p:nvSpPr>
        <p:spPr>
          <a:xfrm>
            <a:off x="664234" y="1155940"/>
            <a:ext cx="11425096" cy="5149732"/>
          </a:xfrm>
        </p:spPr>
        <p:txBody>
          <a:bodyPr>
            <a:normAutofit/>
          </a:bodyPr>
          <a:lstStyle/>
          <a:p>
            <a:r>
              <a:rPr lang="en-US" sz="2600" dirty="0"/>
              <a:t>Defined by </a:t>
            </a:r>
            <a:r>
              <a:rPr lang="en-US" sz="2600" b="1" dirty="0"/>
              <a:t>abnormalities of kidney structure or function</a:t>
            </a:r>
          </a:p>
          <a:p>
            <a:pPr lvl="1">
              <a:buFont typeface="Calibri" panose="020F0502020204030204" pitchFamily="34" charset="0"/>
              <a:buChar char="─"/>
            </a:pPr>
            <a:r>
              <a:rPr lang="en-US" dirty="0"/>
              <a:t>GFR to &lt;60 mL/min/1.73 m²</a:t>
            </a:r>
          </a:p>
          <a:p>
            <a:pPr lvl="1">
              <a:spcAft>
                <a:spcPts val="1500"/>
              </a:spcAft>
              <a:buFont typeface="Calibri" panose="020F0502020204030204" pitchFamily="34" charset="0"/>
              <a:buChar char="─"/>
            </a:pPr>
            <a:r>
              <a:rPr lang="en-US" dirty="0"/>
              <a:t>Presence of kidney damage persisting for at least three months</a:t>
            </a:r>
          </a:p>
          <a:p>
            <a:r>
              <a:rPr lang="en-US" sz="2600" dirty="0"/>
              <a:t>Leading causes:</a:t>
            </a:r>
          </a:p>
          <a:p>
            <a:pPr lvl="1">
              <a:buFont typeface="Calibri" panose="020F0502020204030204" pitchFamily="34" charset="0"/>
              <a:buChar char="─"/>
            </a:pPr>
            <a:r>
              <a:rPr lang="en-US" b="1" dirty="0"/>
              <a:t>Diabetes</a:t>
            </a:r>
          </a:p>
          <a:p>
            <a:pPr lvl="1">
              <a:buFont typeface="Calibri" panose="020F0502020204030204" pitchFamily="34" charset="0"/>
              <a:buChar char="─"/>
            </a:pPr>
            <a:r>
              <a:rPr lang="en-US" b="1" dirty="0"/>
              <a:t>Hypertension</a:t>
            </a:r>
          </a:p>
          <a:p>
            <a:pPr lvl="1">
              <a:buFont typeface="Calibri" panose="020F0502020204030204" pitchFamily="34" charset="0"/>
              <a:buChar char="─"/>
            </a:pPr>
            <a:r>
              <a:rPr lang="en-US" dirty="0"/>
              <a:t>Etc.</a:t>
            </a:r>
          </a:p>
          <a:p>
            <a:pPr>
              <a:lnSpc>
                <a:spcPct val="110000"/>
              </a:lnSpc>
            </a:pPr>
            <a:r>
              <a:rPr lang="en-US" sz="2600" dirty="0"/>
              <a:t>Associated risk of end-stage renal disease (ESRD), cardiovascular disease (CVD), and premature death</a:t>
            </a:r>
          </a:p>
        </p:txBody>
      </p:sp>
    </p:spTree>
    <p:extLst>
      <p:ext uri="{BB962C8B-B14F-4D97-AF65-F5344CB8AC3E}">
        <p14:creationId xmlns:p14="http://schemas.microsoft.com/office/powerpoint/2010/main" val="2353187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en-US" dirty="0"/>
              <a:t>Chronic Kidney Disease (CKD)</a:t>
            </a:r>
          </a:p>
        </p:txBody>
      </p:sp>
      <p:sp>
        <p:nvSpPr>
          <p:cNvPr id="3" name="Tartalom helye 2"/>
          <p:cNvSpPr>
            <a:spLocks noGrp="1"/>
          </p:cNvSpPr>
          <p:nvPr>
            <p:ph idx="1"/>
          </p:nvPr>
        </p:nvSpPr>
        <p:spPr>
          <a:xfrm>
            <a:off x="664234" y="1224952"/>
            <a:ext cx="10895162" cy="3985404"/>
          </a:xfrm>
        </p:spPr>
        <p:txBody>
          <a:bodyPr>
            <a:normAutofit/>
          </a:bodyPr>
          <a:lstStyle/>
          <a:p>
            <a:r>
              <a:rPr lang="en-US" sz="2600" dirty="0"/>
              <a:t>Increasing incidence and prevalence globally</a:t>
            </a:r>
          </a:p>
          <a:p>
            <a:pPr lvl="1">
              <a:lnSpc>
                <a:spcPct val="110000"/>
              </a:lnSpc>
            </a:pPr>
            <a:r>
              <a:rPr lang="en-US" b="1" dirty="0"/>
              <a:t>41.5 million </a:t>
            </a:r>
            <a:r>
              <a:rPr lang="en-US" dirty="0"/>
              <a:t>DALYs (GDB 2019)</a:t>
            </a:r>
          </a:p>
          <a:p>
            <a:pPr lvl="1">
              <a:lnSpc>
                <a:spcPct val="110000"/>
              </a:lnSpc>
            </a:pPr>
            <a:r>
              <a:rPr lang="en-US" dirty="0"/>
              <a:t>From 2007-2017, DALYs </a:t>
            </a:r>
            <a:r>
              <a:rPr lang="en-US" b="1" dirty="0"/>
              <a:t>increased by 21.5%</a:t>
            </a:r>
            <a:r>
              <a:rPr lang="en-US" dirty="0"/>
              <a:t> (GDB 2017)</a:t>
            </a:r>
          </a:p>
          <a:p>
            <a:pPr lvl="1">
              <a:lnSpc>
                <a:spcPct val="110000"/>
              </a:lnSpc>
              <a:spcAft>
                <a:spcPts val="2000"/>
              </a:spcAft>
            </a:pPr>
            <a:r>
              <a:rPr lang="en-US" b="1" dirty="0"/>
              <a:t>1.43 million deaths </a:t>
            </a:r>
            <a:r>
              <a:rPr lang="en-US" dirty="0"/>
              <a:t>directly attributable to CKD (GDB 2019)</a:t>
            </a:r>
          </a:p>
          <a:p>
            <a:r>
              <a:rPr lang="en-US" sz="2600" dirty="0"/>
              <a:t>Due to high temperature:</a:t>
            </a:r>
          </a:p>
          <a:p>
            <a:pPr lvl="2">
              <a:lnSpc>
                <a:spcPct val="110000"/>
              </a:lnSpc>
            </a:pPr>
            <a:r>
              <a:rPr lang="en-US" sz="2400" dirty="0"/>
              <a:t>8166 deaths and 221,249 DALYs</a:t>
            </a:r>
          </a:p>
          <a:p>
            <a:pPr lvl="2">
              <a:lnSpc>
                <a:spcPct val="110000"/>
              </a:lnSpc>
            </a:pPr>
            <a:r>
              <a:rPr lang="en-US" sz="2400" dirty="0"/>
              <a:t>With a high degree of </a:t>
            </a:r>
            <a:r>
              <a:rPr lang="en-US" sz="2400" dirty="0" smtClean="0"/>
              <a:t>uncertainty</a:t>
            </a:r>
            <a:endParaRPr lang="en-US" dirty="0"/>
          </a:p>
        </p:txBody>
      </p:sp>
    </p:spTree>
    <p:extLst>
      <p:ext uri="{BB962C8B-B14F-4D97-AF65-F5344CB8AC3E}">
        <p14:creationId xmlns:p14="http://schemas.microsoft.com/office/powerpoint/2010/main" val="3736978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en-US" dirty="0"/>
              <a:t>Chronic Kidney Disease (CKD)</a:t>
            </a:r>
          </a:p>
        </p:txBody>
      </p:sp>
      <p:sp>
        <p:nvSpPr>
          <p:cNvPr id="3" name="Tartalom helye 2"/>
          <p:cNvSpPr>
            <a:spLocks noGrp="1"/>
          </p:cNvSpPr>
          <p:nvPr>
            <p:ph idx="1"/>
          </p:nvPr>
        </p:nvSpPr>
        <p:spPr>
          <a:xfrm>
            <a:off x="500332" y="934775"/>
            <a:ext cx="11274725" cy="5370897"/>
          </a:xfrm>
        </p:spPr>
        <p:txBody>
          <a:bodyPr>
            <a:normAutofit/>
          </a:bodyPr>
          <a:lstStyle/>
          <a:p>
            <a:pPr algn="just">
              <a:lnSpc>
                <a:spcPct val="120000"/>
              </a:lnSpc>
            </a:pPr>
            <a:r>
              <a:rPr lang="en-US" sz="2400" dirty="0"/>
              <a:t>Development of CKD may result from </a:t>
            </a:r>
            <a:r>
              <a:rPr lang="en-US" sz="2400" b="1" dirty="0"/>
              <a:t>repeated AKI</a:t>
            </a:r>
            <a:r>
              <a:rPr lang="en-US" sz="2400" dirty="0"/>
              <a:t> driven by subclinical or clinical heatstroke</a:t>
            </a:r>
          </a:p>
          <a:p>
            <a:pPr algn="just">
              <a:lnSpc>
                <a:spcPct val="120000"/>
              </a:lnSpc>
            </a:pPr>
            <a:r>
              <a:rPr lang="en-US" sz="2400" dirty="0"/>
              <a:t>Extreme temperatures are associated with the emergency room visits for CKD</a:t>
            </a:r>
          </a:p>
          <a:p>
            <a:pPr algn="just">
              <a:lnSpc>
                <a:spcPct val="120000"/>
              </a:lnSpc>
            </a:pPr>
            <a:r>
              <a:rPr lang="en-US" sz="2400" dirty="0"/>
              <a:t>Lack of studies according to low </a:t>
            </a:r>
            <a:r>
              <a:rPr lang="en-US" sz="2400" dirty="0" smtClean="0"/>
              <a:t>temperatures</a:t>
            </a:r>
            <a:endParaRPr lang="hu-HU" sz="2400" dirty="0" smtClean="0"/>
          </a:p>
          <a:p>
            <a:pPr algn="just">
              <a:lnSpc>
                <a:spcPct val="120000"/>
              </a:lnSpc>
            </a:pPr>
            <a:r>
              <a:rPr lang="en-US" sz="2400" dirty="0" smtClean="0"/>
              <a:t>Would </a:t>
            </a:r>
            <a:r>
              <a:rPr lang="en-US" sz="2400" dirty="0"/>
              <a:t>be important:</a:t>
            </a:r>
          </a:p>
          <a:p>
            <a:pPr lvl="2" algn="just">
              <a:lnSpc>
                <a:spcPct val="120000"/>
              </a:lnSpc>
              <a:spcAft>
                <a:spcPts val="1000"/>
              </a:spcAft>
              <a:buFont typeface="Calibri" panose="020F0502020204030204" pitchFamily="34" charset="0"/>
              <a:buChar char="─"/>
            </a:pPr>
            <a:r>
              <a:rPr lang="en-US" sz="2400" dirty="0"/>
              <a:t>can induce a decrease in the body’s immune function and lead to the common cold, the infectious status of which may be related to kidney damage</a:t>
            </a:r>
          </a:p>
          <a:p>
            <a:pPr lvl="2" algn="just">
              <a:lnSpc>
                <a:spcPct val="120000"/>
              </a:lnSpc>
              <a:spcAft>
                <a:spcPts val="1000"/>
              </a:spcAft>
              <a:buFont typeface="Calibri" panose="020F0502020204030204" pitchFamily="34" charset="0"/>
              <a:buChar char="─"/>
            </a:pPr>
            <a:r>
              <a:rPr lang="en-US" sz="2400" dirty="0"/>
              <a:t>can also induce hypovolemia, atrial dysrhythmias, and cold diuresis which may intensify the kidney burden and cause kidney damage</a:t>
            </a:r>
          </a:p>
          <a:p>
            <a:endParaRPr lang="en-US" sz="3200" dirty="0"/>
          </a:p>
          <a:p>
            <a:endParaRPr lang="en-US" sz="3200" dirty="0"/>
          </a:p>
          <a:p>
            <a:endParaRPr lang="en-US" sz="3200" dirty="0"/>
          </a:p>
        </p:txBody>
      </p:sp>
    </p:spTree>
    <p:extLst>
      <p:ext uri="{BB962C8B-B14F-4D97-AF65-F5344CB8AC3E}">
        <p14:creationId xmlns:p14="http://schemas.microsoft.com/office/powerpoint/2010/main" val="1908120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en-US" dirty="0"/>
              <a:t>Chronic Kidney Disease (CKD)</a:t>
            </a:r>
          </a:p>
        </p:txBody>
      </p:sp>
      <p:sp>
        <p:nvSpPr>
          <p:cNvPr id="3" name="Tartalom helye 2"/>
          <p:cNvSpPr>
            <a:spLocks noGrp="1"/>
          </p:cNvSpPr>
          <p:nvPr>
            <p:ph idx="1"/>
          </p:nvPr>
        </p:nvSpPr>
        <p:spPr/>
        <p:txBody>
          <a:bodyPr>
            <a:normAutofit/>
          </a:bodyPr>
          <a:lstStyle/>
          <a:p>
            <a:endParaRPr lang="en-US" sz="2800" dirty="0"/>
          </a:p>
          <a:p>
            <a:endParaRPr lang="en-US" sz="3200" dirty="0"/>
          </a:p>
          <a:p>
            <a:endParaRPr lang="en-US" sz="3200" dirty="0"/>
          </a:p>
        </p:txBody>
      </p:sp>
      <p:graphicFrame>
        <p:nvGraphicFramePr>
          <p:cNvPr id="4" name="Táblázat 3">
            <a:extLst>
              <a:ext uri="{FF2B5EF4-FFF2-40B4-BE49-F238E27FC236}">
                <a16:creationId xmlns:a16="http://schemas.microsoft.com/office/drawing/2014/main" id="{78205E98-2D3D-DDD1-829A-ADA220E4D8A3}"/>
              </a:ext>
            </a:extLst>
          </p:cNvPr>
          <p:cNvGraphicFramePr>
            <a:graphicFrameLocks noGrp="1"/>
          </p:cNvGraphicFramePr>
          <p:nvPr/>
        </p:nvGraphicFramePr>
        <p:xfrm>
          <a:off x="1247775" y="934775"/>
          <a:ext cx="9696450" cy="4834359"/>
        </p:xfrm>
        <a:graphic>
          <a:graphicData uri="http://schemas.openxmlformats.org/drawingml/2006/table">
            <a:tbl>
              <a:tblPr/>
              <a:tblGrid>
                <a:gridCol w="3232150">
                  <a:extLst>
                    <a:ext uri="{9D8B030D-6E8A-4147-A177-3AD203B41FA5}">
                      <a16:colId xmlns:a16="http://schemas.microsoft.com/office/drawing/2014/main" val="1885619175"/>
                    </a:ext>
                  </a:extLst>
                </a:gridCol>
                <a:gridCol w="3232150">
                  <a:extLst>
                    <a:ext uri="{9D8B030D-6E8A-4147-A177-3AD203B41FA5}">
                      <a16:colId xmlns:a16="http://schemas.microsoft.com/office/drawing/2014/main" val="100188059"/>
                    </a:ext>
                  </a:extLst>
                </a:gridCol>
                <a:gridCol w="3232150">
                  <a:extLst>
                    <a:ext uri="{9D8B030D-6E8A-4147-A177-3AD203B41FA5}">
                      <a16:colId xmlns:a16="http://schemas.microsoft.com/office/drawing/2014/main" val="1246027315"/>
                    </a:ext>
                  </a:extLst>
                </a:gridCol>
              </a:tblGrid>
              <a:tr h="583457">
                <a:tc>
                  <a:txBody>
                    <a:bodyPr/>
                    <a:lstStyle/>
                    <a:p>
                      <a:pPr algn="l" fontAlgn="b"/>
                      <a:r>
                        <a:rPr lang="en-US" noProof="0">
                          <a:effectLst/>
                        </a:rPr>
                        <a:t>Stages</a:t>
                      </a:r>
                    </a:p>
                  </a:txBody>
                  <a:tcPr marL="76200" marR="76200" marT="76200" marB="76200" anchor="ctr">
                    <a:lnL>
                      <a:noFill/>
                    </a:lnL>
                    <a:lnR>
                      <a:noFill/>
                    </a:lnR>
                    <a:lnT>
                      <a:noFill/>
                    </a:lnT>
                    <a:lnB w="9525" cap="flat" cmpd="sng" algn="ctr">
                      <a:solidFill>
                        <a:srgbClr val="DDDDDD"/>
                      </a:solidFill>
                      <a:prstDash val="solid"/>
                      <a:round/>
                      <a:headEnd type="none" w="med" len="med"/>
                      <a:tailEnd type="none" w="med" len="med"/>
                    </a:lnB>
                    <a:solidFill>
                      <a:srgbClr val="A7A7C6"/>
                    </a:solidFill>
                  </a:tcPr>
                </a:tc>
                <a:tc>
                  <a:txBody>
                    <a:bodyPr/>
                    <a:lstStyle/>
                    <a:p>
                      <a:pPr algn="l" fontAlgn="b"/>
                      <a:r>
                        <a:rPr lang="en-US" noProof="0">
                          <a:effectLst/>
                        </a:rPr>
                        <a:t>GFR value ml/min/1.73m2</a:t>
                      </a:r>
                    </a:p>
                  </a:txBody>
                  <a:tcPr marL="76200" marR="76200" marT="76200" marB="76200" anchor="ctr">
                    <a:lnL>
                      <a:noFill/>
                    </a:lnL>
                    <a:lnR>
                      <a:noFill/>
                    </a:lnR>
                    <a:lnT>
                      <a:noFill/>
                    </a:lnT>
                    <a:lnB w="9525" cap="flat" cmpd="sng" algn="ctr">
                      <a:solidFill>
                        <a:srgbClr val="DDDDDD"/>
                      </a:solidFill>
                      <a:prstDash val="solid"/>
                      <a:round/>
                      <a:headEnd type="none" w="med" len="med"/>
                      <a:tailEnd type="none" w="med" len="med"/>
                    </a:lnB>
                    <a:solidFill>
                      <a:srgbClr val="A7A7C6"/>
                    </a:solidFill>
                  </a:tcPr>
                </a:tc>
                <a:tc>
                  <a:txBody>
                    <a:bodyPr/>
                    <a:lstStyle/>
                    <a:p>
                      <a:pPr algn="l" fontAlgn="b"/>
                      <a:r>
                        <a:rPr lang="en-US" noProof="0">
                          <a:effectLst/>
                        </a:rPr>
                        <a:t>Classification</a:t>
                      </a:r>
                    </a:p>
                  </a:txBody>
                  <a:tcPr marL="76200" marR="76200" marT="76200" marB="76200" anchor="ctr">
                    <a:lnL>
                      <a:noFill/>
                    </a:lnL>
                    <a:lnR>
                      <a:noFill/>
                    </a:lnR>
                    <a:lnT>
                      <a:noFill/>
                    </a:lnT>
                    <a:lnB w="9525" cap="flat" cmpd="sng" algn="ctr">
                      <a:solidFill>
                        <a:srgbClr val="DDDDDD"/>
                      </a:solidFill>
                      <a:prstDash val="solid"/>
                      <a:round/>
                      <a:headEnd type="none" w="med" len="med"/>
                      <a:tailEnd type="none" w="med" len="med"/>
                    </a:lnB>
                    <a:solidFill>
                      <a:srgbClr val="A7A7C6"/>
                    </a:solidFill>
                  </a:tcPr>
                </a:tc>
                <a:extLst>
                  <a:ext uri="{0D108BD9-81ED-4DB2-BD59-A6C34878D82A}">
                    <a16:rowId xmlns:a16="http://schemas.microsoft.com/office/drawing/2014/main" val="1635898369"/>
                  </a:ext>
                </a:extLst>
              </a:tr>
              <a:tr h="583457">
                <a:tc>
                  <a:txBody>
                    <a:bodyPr/>
                    <a:lstStyle/>
                    <a:p>
                      <a:pPr algn="l" fontAlgn="t"/>
                      <a:r>
                        <a:rPr lang="en-US" noProof="0">
                          <a:effectLst/>
                        </a:rPr>
                        <a:t>I</a:t>
                      </a:r>
                    </a:p>
                  </a:txBody>
                  <a:tcPr marL="76200" marR="76200" marT="76200" marB="76200" anchor="ctr">
                    <a:lnL>
                      <a:noFill/>
                    </a:lnL>
                    <a:lnR>
                      <a:noFill/>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fontAlgn="t"/>
                      <a:r>
                        <a:rPr lang="en-US" noProof="0">
                          <a:effectLst/>
                        </a:rPr>
                        <a:t>&gt;90</a:t>
                      </a:r>
                    </a:p>
                  </a:txBody>
                  <a:tcPr marL="76200" marR="76200" marT="76200" marB="76200" anchor="ctr">
                    <a:lnL>
                      <a:noFill/>
                    </a:lnL>
                    <a:lnR>
                      <a:noFill/>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fontAlgn="t"/>
                      <a:r>
                        <a:rPr lang="en-US" noProof="0">
                          <a:effectLst/>
                        </a:rPr>
                        <a:t>Normal or High</a:t>
                      </a:r>
                    </a:p>
                  </a:txBody>
                  <a:tcPr marL="76200" marR="76200" marT="76200" marB="76200" anchor="ctr">
                    <a:lnL>
                      <a:noFill/>
                    </a:lnL>
                    <a:lnR>
                      <a:noFill/>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3534845641"/>
                  </a:ext>
                </a:extLst>
              </a:tr>
              <a:tr h="583457">
                <a:tc>
                  <a:txBody>
                    <a:bodyPr/>
                    <a:lstStyle/>
                    <a:p>
                      <a:pPr algn="l" fontAlgn="t"/>
                      <a:r>
                        <a:rPr lang="en-US" noProof="0">
                          <a:effectLst/>
                        </a:rPr>
                        <a:t>II</a:t>
                      </a:r>
                    </a:p>
                  </a:txBody>
                  <a:tcPr marL="76200" marR="76200" marT="76200" marB="76200" anchor="ctr">
                    <a:lnL>
                      <a:noFill/>
                    </a:lnL>
                    <a:lnR>
                      <a:noFill/>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fontAlgn="t"/>
                      <a:r>
                        <a:rPr lang="en-US" noProof="0">
                          <a:effectLst/>
                        </a:rPr>
                        <a:t>60-89</a:t>
                      </a:r>
                    </a:p>
                  </a:txBody>
                  <a:tcPr marL="76200" marR="76200" marT="76200" marB="76200" anchor="ctr">
                    <a:lnL>
                      <a:noFill/>
                    </a:lnL>
                    <a:lnR>
                      <a:noFill/>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fontAlgn="t"/>
                      <a:r>
                        <a:rPr lang="en-US" noProof="0">
                          <a:effectLst/>
                        </a:rPr>
                        <a:t>Slightly decreased</a:t>
                      </a:r>
                    </a:p>
                  </a:txBody>
                  <a:tcPr marL="76200" marR="76200" marT="76200" marB="76200" anchor="ctr">
                    <a:lnL>
                      <a:noFill/>
                    </a:lnL>
                    <a:lnR>
                      <a:noFill/>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887662646"/>
                  </a:ext>
                </a:extLst>
              </a:tr>
              <a:tr h="958537">
                <a:tc>
                  <a:txBody>
                    <a:bodyPr/>
                    <a:lstStyle/>
                    <a:p>
                      <a:pPr algn="l" fontAlgn="t"/>
                      <a:r>
                        <a:rPr lang="en-US" noProof="0" dirty="0">
                          <a:effectLst/>
                        </a:rPr>
                        <a:t>III A</a:t>
                      </a:r>
                    </a:p>
                  </a:txBody>
                  <a:tcPr marL="76200" marR="76200" marT="76200" marB="76200" anchor="ctr">
                    <a:lnL>
                      <a:noFill/>
                    </a:lnL>
                    <a:lnR>
                      <a:noFill/>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fontAlgn="t"/>
                      <a:r>
                        <a:rPr lang="en-US" noProof="0">
                          <a:effectLst/>
                        </a:rPr>
                        <a:t>45-59</a:t>
                      </a:r>
                    </a:p>
                  </a:txBody>
                  <a:tcPr marL="76200" marR="76200" marT="76200" marB="76200" anchor="ctr">
                    <a:lnL>
                      <a:noFill/>
                    </a:lnL>
                    <a:lnR>
                      <a:noFill/>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fontAlgn="t"/>
                      <a:r>
                        <a:rPr lang="en-US" noProof="0">
                          <a:effectLst/>
                        </a:rPr>
                        <a:t>Mild to moderately decreased</a:t>
                      </a:r>
                    </a:p>
                  </a:txBody>
                  <a:tcPr marL="76200" marR="76200" marT="76200" marB="76200" anchor="ctr">
                    <a:lnL>
                      <a:noFill/>
                    </a:lnL>
                    <a:lnR>
                      <a:noFill/>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245661514"/>
                  </a:ext>
                </a:extLst>
              </a:tr>
              <a:tr h="958537">
                <a:tc>
                  <a:txBody>
                    <a:bodyPr/>
                    <a:lstStyle/>
                    <a:p>
                      <a:pPr algn="l" fontAlgn="t"/>
                      <a:r>
                        <a:rPr lang="en-US" noProof="0">
                          <a:effectLst/>
                        </a:rPr>
                        <a:t>III B</a:t>
                      </a:r>
                    </a:p>
                  </a:txBody>
                  <a:tcPr marL="76200" marR="76200" marT="76200" marB="76200" anchor="ctr">
                    <a:lnL>
                      <a:noFill/>
                    </a:lnL>
                    <a:lnR>
                      <a:noFill/>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fontAlgn="t"/>
                      <a:r>
                        <a:rPr lang="en-US" noProof="0">
                          <a:effectLst/>
                        </a:rPr>
                        <a:t>30-44</a:t>
                      </a:r>
                    </a:p>
                  </a:txBody>
                  <a:tcPr marL="76200" marR="76200" marT="76200" marB="76200" anchor="ctr">
                    <a:lnL>
                      <a:noFill/>
                    </a:lnL>
                    <a:lnR>
                      <a:noFill/>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fontAlgn="t"/>
                      <a:r>
                        <a:rPr lang="en-US" noProof="0">
                          <a:effectLst/>
                        </a:rPr>
                        <a:t>Moderately to severely decreased</a:t>
                      </a:r>
                    </a:p>
                  </a:txBody>
                  <a:tcPr marL="76200" marR="76200" marT="76200" marB="76200" anchor="ctr">
                    <a:lnL>
                      <a:noFill/>
                    </a:lnL>
                    <a:lnR>
                      <a:noFill/>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272702477"/>
                  </a:ext>
                </a:extLst>
              </a:tr>
              <a:tr h="583457">
                <a:tc>
                  <a:txBody>
                    <a:bodyPr/>
                    <a:lstStyle/>
                    <a:p>
                      <a:pPr algn="l" fontAlgn="t"/>
                      <a:r>
                        <a:rPr lang="en-US" noProof="0">
                          <a:effectLst/>
                        </a:rPr>
                        <a:t>IV</a:t>
                      </a:r>
                    </a:p>
                  </a:txBody>
                  <a:tcPr marL="76200" marR="76200" marT="76200" marB="76200" anchor="ctr">
                    <a:lnL>
                      <a:noFill/>
                    </a:lnL>
                    <a:lnR>
                      <a:noFill/>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fontAlgn="t"/>
                      <a:r>
                        <a:rPr lang="en-US" noProof="0">
                          <a:effectLst/>
                        </a:rPr>
                        <a:t>15-29</a:t>
                      </a:r>
                    </a:p>
                  </a:txBody>
                  <a:tcPr marL="76200" marR="76200" marT="76200" marB="76200" anchor="ctr">
                    <a:lnL>
                      <a:noFill/>
                    </a:lnL>
                    <a:lnR>
                      <a:noFill/>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fontAlgn="t"/>
                      <a:r>
                        <a:rPr lang="en-US" noProof="0">
                          <a:effectLst/>
                        </a:rPr>
                        <a:t>Severely decreased</a:t>
                      </a:r>
                    </a:p>
                  </a:txBody>
                  <a:tcPr marL="76200" marR="76200" marT="76200" marB="76200" anchor="ctr">
                    <a:lnL>
                      <a:noFill/>
                    </a:lnL>
                    <a:lnR>
                      <a:noFill/>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2944217539"/>
                  </a:ext>
                </a:extLst>
              </a:tr>
              <a:tr h="583457">
                <a:tc>
                  <a:txBody>
                    <a:bodyPr/>
                    <a:lstStyle/>
                    <a:p>
                      <a:pPr algn="l" fontAlgn="t"/>
                      <a:r>
                        <a:rPr lang="en-US" noProof="0">
                          <a:effectLst/>
                        </a:rPr>
                        <a:t>V</a:t>
                      </a:r>
                    </a:p>
                  </a:txBody>
                  <a:tcPr marL="76200" marR="76200" marT="76200" marB="76200" anchor="ctr">
                    <a:lnL>
                      <a:noFill/>
                    </a:lnL>
                    <a:lnR>
                      <a:noFill/>
                    </a:lnR>
                    <a:lnT w="9525" cap="flat" cmpd="sng" algn="ctr">
                      <a:solidFill>
                        <a:srgbClr val="DDDDDD"/>
                      </a:solidFill>
                      <a:prstDash val="solid"/>
                      <a:round/>
                      <a:headEnd type="none" w="med" len="med"/>
                      <a:tailEnd type="none" w="med" len="med"/>
                    </a:lnT>
                    <a:lnB>
                      <a:noFill/>
                    </a:lnB>
                    <a:solidFill>
                      <a:srgbClr val="FFFFFF"/>
                    </a:solidFill>
                  </a:tcPr>
                </a:tc>
                <a:tc>
                  <a:txBody>
                    <a:bodyPr/>
                    <a:lstStyle/>
                    <a:p>
                      <a:pPr algn="l" fontAlgn="t"/>
                      <a:r>
                        <a:rPr lang="en-US" noProof="0">
                          <a:effectLst/>
                        </a:rPr>
                        <a:t>&lt;15</a:t>
                      </a:r>
                    </a:p>
                  </a:txBody>
                  <a:tcPr marL="76200" marR="76200" marT="76200" marB="76200" anchor="ctr">
                    <a:lnL>
                      <a:noFill/>
                    </a:lnL>
                    <a:lnR>
                      <a:noFill/>
                    </a:lnR>
                    <a:lnT w="9525" cap="flat" cmpd="sng" algn="ctr">
                      <a:solidFill>
                        <a:srgbClr val="DDDDDD"/>
                      </a:solidFill>
                      <a:prstDash val="solid"/>
                      <a:round/>
                      <a:headEnd type="none" w="med" len="med"/>
                      <a:tailEnd type="none" w="med" len="med"/>
                    </a:lnT>
                    <a:lnB>
                      <a:noFill/>
                    </a:lnB>
                    <a:solidFill>
                      <a:srgbClr val="FFFFFF"/>
                    </a:solidFill>
                  </a:tcPr>
                </a:tc>
                <a:tc>
                  <a:txBody>
                    <a:bodyPr/>
                    <a:lstStyle/>
                    <a:p>
                      <a:pPr algn="l" fontAlgn="t"/>
                      <a:r>
                        <a:rPr lang="en-US" noProof="0" dirty="0">
                          <a:effectLst/>
                        </a:rPr>
                        <a:t>Kidney failure</a:t>
                      </a:r>
                    </a:p>
                  </a:txBody>
                  <a:tcPr marL="76200" marR="76200" marT="76200" marB="76200" anchor="ctr">
                    <a:lnL>
                      <a:noFill/>
                    </a:lnL>
                    <a:lnR>
                      <a:noFill/>
                    </a:lnR>
                    <a:lnT w="9525" cap="flat" cmpd="sng" algn="ctr">
                      <a:solidFill>
                        <a:srgbClr val="DDDDDD"/>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1665908140"/>
                  </a:ext>
                </a:extLst>
              </a:tr>
            </a:tbl>
          </a:graphicData>
        </a:graphic>
      </p:graphicFrame>
      <p:sp>
        <p:nvSpPr>
          <p:cNvPr id="5" name="Szövegdoboz 4">
            <a:extLst>
              <a:ext uri="{FF2B5EF4-FFF2-40B4-BE49-F238E27FC236}">
                <a16:creationId xmlns:a16="http://schemas.microsoft.com/office/drawing/2014/main" id="{BE539E40-C4B8-60C1-7CF4-8EA38ACE6954}"/>
              </a:ext>
            </a:extLst>
          </p:cNvPr>
          <p:cNvSpPr txBox="1"/>
          <p:nvPr/>
        </p:nvSpPr>
        <p:spPr>
          <a:xfrm>
            <a:off x="1247775" y="5936340"/>
            <a:ext cx="1574021" cy="369332"/>
          </a:xfrm>
          <a:prstGeom prst="rect">
            <a:avLst/>
          </a:prstGeom>
          <a:noFill/>
        </p:spPr>
        <p:txBody>
          <a:bodyPr wrap="none" rtlCol="0">
            <a:spAutoFit/>
          </a:bodyPr>
          <a:lstStyle/>
          <a:p>
            <a:r>
              <a:rPr lang="en-US" dirty="0" err="1">
                <a:solidFill>
                  <a:schemeClr val="tx1">
                    <a:lumMod val="50000"/>
                    <a:lumOff val="50000"/>
                  </a:schemeClr>
                </a:solidFill>
              </a:rPr>
              <a:t>Ammirati</a:t>
            </a:r>
            <a:r>
              <a:rPr lang="en-US" dirty="0">
                <a:solidFill>
                  <a:schemeClr val="tx1">
                    <a:lumMod val="50000"/>
                    <a:lumOff val="50000"/>
                  </a:schemeClr>
                </a:solidFill>
              </a:rPr>
              <a:t> 2020</a:t>
            </a:r>
          </a:p>
        </p:txBody>
      </p:sp>
    </p:spTree>
    <p:extLst>
      <p:ext uri="{BB962C8B-B14F-4D97-AF65-F5344CB8AC3E}">
        <p14:creationId xmlns:p14="http://schemas.microsoft.com/office/powerpoint/2010/main" val="32042528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en-US" dirty="0"/>
              <a:t>Chronic Kidney Disease (CKD)</a:t>
            </a:r>
          </a:p>
        </p:txBody>
      </p:sp>
      <p:sp>
        <p:nvSpPr>
          <p:cNvPr id="3" name="Tartalom helye 2"/>
          <p:cNvSpPr>
            <a:spLocks noGrp="1"/>
          </p:cNvSpPr>
          <p:nvPr>
            <p:ph idx="1"/>
          </p:nvPr>
        </p:nvSpPr>
        <p:spPr/>
        <p:txBody>
          <a:bodyPr>
            <a:normAutofit/>
          </a:bodyPr>
          <a:lstStyle/>
          <a:p>
            <a:endParaRPr lang="en-US" sz="3200" dirty="0"/>
          </a:p>
          <a:p>
            <a:endParaRPr lang="en-US" sz="3200" dirty="0"/>
          </a:p>
        </p:txBody>
      </p:sp>
      <p:pic>
        <p:nvPicPr>
          <p:cNvPr id="6" name="Kép 5" descr="A képen szöveg, térkép, atlasz látható&#10;&#10;Automatikusan generált leírás">
            <a:extLst>
              <a:ext uri="{FF2B5EF4-FFF2-40B4-BE49-F238E27FC236}">
                <a16:creationId xmlns:a16="http://schemas.microsoft.com/office/drawing/2014/main" id="{D82DD693-8F8A-669C-C1DF-5F7279B5542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2504" y="934774"/>
            <a:ext cx="5875127" cy="2654245"/>
          </a:xfrm>
          <a:prstGeom prst="rect">
            <a:avLst/>
          </a:prstGeom>
        </p:spPr>
      </p:pic>
      <p:pic>
        <p:nvPicPr>
          <p:cNvPr id="8" name="Kép 7" descr="A képen térkép, szöveg, atlasz látható&#10;&#10;Automatikusan generált leírás">
            <a:extLst>
              <a:ext uri="{FF2B5EF4-FFF2-40B4-BE49-F238E27FC236}">
                <a16:creationId xmlns:a16="http://schemas.microsoft.com/office/drawing/2014/main" id="{B8F7DE58-927D-58EF-591B-EBC12166F06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66164" y="929639"/>
            <a:ext cx="5683546" cy="2654245"/>
          </a:xfrm>
          <a:prstGeom prst="rect">
            <a:avLst/>
          </a:prstGeom>
        </p:spPr>
      </p:pic>
      <p:pic>
        <p:nvPicPr>
          <p:cNvPr id="10" name="Kép 9" descr="A képen szöveg, térkép, atlasz látható&#10;&#10;Automatikusan generált leírás">
            <a:extLst>
              <a:ext uri="{FF2B5EF4-FFF2-40B4-BE49-F238E27FC236}">
                <a16:creationId xmlns:a16="http://schemas.microsoft.com/office/drawing/2014/main" id="{255D0D16-CFC3-B06E-9B11-F1797B4A9AB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89294" y="3594155"/>
            <a:ext cx="6303246" cy="2943648"/>
          </a:xfrm>
          <a:prstGeom prst="rect">
            <a:avLst/>
          </a:prstGeom>
        </p:spPr>
      </p:pic>
      <p:sp>
        <p:nvSpPr>
          <p:cNvPr id="11" name="Téglalap 10">
            <a:extLst>
              <a:ext uri="{FF2B5EF4-FFF2-40B4-BE49-F238E27FC236}">
                <a16:creationId xmlns:a16="http://schemas.microsoft.com/office/drawing/2014/main" id="{BE085529-1AAE-B094-46A3-25948288E08D}"/>
              </a:ext>
            </a:extLst>
          </p:cNvPr>
          <p:cNvSpPr/>
          <p:nvPr/>
        </p:nvSpPr>
        <p:spPr>
          <a:xfrm>
            <a:off x="9498330" y="5065979"/>
            <a:ext cx="2590999" cy="1384995"/>
          </a:xfrm>
          <a:prstGeom prst="rect">
            <a:avLst/>
          </a:prstGeom>
        </p:spPr>
        <p:txBody>
          <a:bodyPr wrap="square">
            <a:spAutoFit/>
          </a:bodyPr>
          <a:lstStyle/>
          <a:p>
            <a:r>
              <a:rPr lang="en-US" sz="1200" dirty="0"/>
              <a:t>He </a:t>
            </a:r>
            <a:r>
              <a:rPr lang="en-US" sz="1200" dirty="0" err="1"/>
              <a:t>L,et</a:t>
            </a:r>
            <a:r>
              <a:rPr lang="en-US" sz="1200" dirty="0"/>
              <a:t> al. Impact of high, low, and non-optimum temperatures on chronic kidney disease in a changing climate, 1990-2019: A global analysis. Environ Res. 2022 Sep;212(Pt A):113172. </a:t>
            </a:r>
            <a:r>
              <a:rPr lang="en-US" sz="1200" dirty="0" err="1"/>
              <a:t>doi</a:t>
            </a:r>
            <a:r>
              <a:rPr lang="en-US" sz="1200" dirty="0"/>
              <a:t>: 10.1016/j.envres.2022.113172. </a:t>
            </a:r>
          </a:p>
        </p:txBody>
      </p:sp>
    </p:spTree>
    <p:extLst>
      <p:ext uri="{BB962C8B-B14F-4D97-AF65-F5344CB8AC3E}">
        <p14:creationId xmlns:p14="http://schemas.microsoft.com/office/powerpoint/2010/main" val="35954417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hu-HU" b="1" dirty="0" err="1" smtClean="0"/>
              <a:t>Learning</a:t>
            </a:r>
            <a:r>
              <a:rPr lang="hu-HU" b="1" dirty="0" smtClean="0"/>
              <a:t> </a:t>
            </a:r>
            <a:r>
              <a:rPr lang="hu-HU" b="1" dirty="0" err="1" smtClean="0"/>
              <a:t>outcomes</a:t>
            </a:r>
            <a:endParaRPr lang="de-DE" b="1" dirty="0"/>
          </a:p>
        </p:txBody>
      </p:sp>
      <p:sp>
        <p:nvSpPr>
          <p:cNvPr id="3" name="Tartalom helye 2"/>
          <p:cNvSpPr>
            <a:spLocks noGrp="1"/>
          </p:cNvSpPr>
          <p:nvPr>
            <p:ph idx="1"/>
          </p:nvPr>
        </p:nvSpPr>
        <p:spPr>
          <a:xfrm>
            <a:off x="192506" y="1309036"/>
            <a:ext cx="11579192" cy="4996636"/>
          </a:xfrm>
        </p:spPr>
        <p:txBody>
          <a:bodyPr>
            <a:normAutofit/>
          </a:bodyPr>
          <a:lstStyle/>
          <a:p>
            <a:pPr marL="0" indent="0">
              <a:spcAft>
                <a:spcPts val="1000"/>
              </a:spcAft>
              <a:buNone/>
            </a:pPr>
            <a:r>
              <a:rPr lang="en-US" sz="2400" dirty="0"/>
              <a:t>Upon successful completion of the lesson, students will be able to:</a:t>
            </a:r>
            <a:endParaRPr lang="en-US" sz="2400" dirty="0">
              <a:cs typeface="Calibri"/>
            </a:endParaRPr>
          </a:p>
          <a:p>
            <a:pPr lvl="1">
              <a:lnSpc>
                <a:spcPct val="110000"/>
              </a:lnSpc>
              <a:spcAft>
                <a:spcPts val="1000"/>
              </a:spcAft>
            </a:pPr>
            <a:r>
              <a:rPr lang="en-GB" sz="2200" dirty="0" smtClean="0"/>
              <a:t>Understand </a:t>
            </a:r>
            <a:r>
              <a:rPr lang="en-GB" sz="2200" dirty="0"/>
              <a:t>the role of kidneys in thermoregulation</a:t>
            </a:r>
            <a:endParaRPr lang="hu-HU" sz="2200" dirty="0"/>
          </a:p>
          <a:p>
            <a:pPr lvl="1">
              <a:lnSpc>
                <a:spcPct val="110000"/>
              </a:lnSpc>
              <a:spcAft>
                <a:spcPts val="1000"/>
              </a:spcAft>
            </a:pPr>
            <a:r>
              <a:rPr lang="en-GB" sz="2200" dirty="0"/>
              <a:t>Examine the effects of heat stress on kidney function</a:t>
            </a:r>
            <a:endParaRPr lang="hu-HU" sz="2200" dirty="0"/>
          </a:p>
          <a:p>
            <a:pPr lvl="1">
              <a:lnSpc>
                <a:spcPct val="110000"/>
              </a:lnSpc>
              <a:spcAft>
                <a:spcPts val="1000"/>
              </a:spcAft>
            </a:pPr>
            <a:r>
              <a:rPr lang="en-GB" sz="2200" dirty="0"/>
              <a:t>Understand the different types of kidney disease and the effects of temperature extremes on them</a:t>
            </a:r>
            <a:endParaRPr lang="hu-HU" sz="2200" dirty="0"/>
          </a:p>
          <a:p>
            <a:pPr lvl="1">
              <a:lnSpc>
                <a:spcPct val="110000"/>
              </a:lnSpc>
              <a:spcAft>
                <a:spcPts val="1000"/>
              </a:spcAft>
            </a:pPr>
            <a:r>
              <a:rPr lang="en-GB" sz="2200" dirty="0"/>
              <a:t>Recognize kidney disease risk factors and at-risk populations</a:t>
            </a:r>
            <a:endParaRPr lang="hu-HU" sz="2200" dirty="0"/>
          </a:p>
          <a:p>
            <a:pPr lvl="1">
              <a:lnSpc>
                <a:spcPct val="110000"/>
              </a:lnSpc>
              <a:spcAft>
                <a:spcPts val="1000"/>
              </a:spcAft>
            </a:pPr>
            <a:r>
              <a:rPr lang="en-GB" sz="2200" dirty="0"/>
              <a:t>Critique the measures for assessing and ameliorating heat stress effects on kidney function</a:t>
            </a:r>
            <a:endParaRPr lang="hu-HU" sz="2200" dirty="0"/>
          </a:p>
          <a:p>
            <a:pPr lvl="1">
              <a:lnSpc>
                <a:spcPct val="110000"/>
              </a:lnSpc>
              <a:spcAft>
                <a:spcPts val="1000"/>
              </a:spcAft>
            </a:pPr>
            <a:r>
              <a:rPr lang="en-GB" sz="2200" dirty="0"/>
              <a:t>Understand epidemiological evidence linking temperature to kidney disease</a:t>
            </a:r>
            <a:endParaRPr lang="hu-HU" sz="2200" dirty="0"/>
          </a:p>
          <a:p>
            <a:pPr lvl="1">
              <a:lnSpc>
                <a:spcPct val="110000"/>
              </a:lnSpc>
              <a:spcAft>
                <a:spcPts val="1000"/>
              </a:spcAft>
            </a:pPr>
            <a:r>
              <a:rPr lang="en-GB" sz="2200" dirty="0"/>
              <a:t>Explore public health interventions for reducing heat-related kidney health risks</a:t>
            </a:r>
            <a:endParaRPr lang="hu-HU" sz="2200" dirty="0"/>
          </a:p>
          <a:p>
            <a:endParaRPr lang="de-DE" dirty="0"/>
          </a:p>
        </p:txBody>
      </p:sp>
    </p:spTree>
    <p:extLst>
      <p:ext uri="{BB962C8B-B14F-4D97-AF65-F5344CB8AC3E}">
        <p14:creationId xmlns:p14="http://schemas.microsoft.com/office/powerpoint/2010/main" val="11146936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332331"/>
            <a:ext cx="11896826" cy="549635"/>
          </a:xfrm>
        </p:spPr>
        <p:txBody>
          <a:bodyPr>
            <a:noAutofit/>
          </a:bodyPr>
          <a:lstStyle/>
          <a:p>
            <a:r>
              <a:rPr lang="en-US" sz="3200" dirty="0"/>
              <a:t>Development of chronic kidney disease associated with heat</a:t>
            </a:r>
            <a:endParaRPr lang="hu-HU" sz="3200" dirty="0"/>
          </a:p>
        </p:txBody>
      </p:sp>
      <p:sp>
        <p:nvSpPr>
          <p:cNvPr id="3" name="Tartalom helye 2"/>
          <p:cNvSpPr>
            <a:spLocks noGrp="1"/>
          </p:cNvSpPr>
          <p:nvPr>
            <p:ph idx="1"/>
          </p:nvPr>
        </p:nvSpPr>
        <p:spPr>
          <a:xfrm>
            <a:off x="414068" y="1164566"/>
            <a:ext cx="11675262" cy="5141106"/>
          </a:xfrm>
        </p:spPr>
        <p:txBody>
          <a:bodyPr>
            <a:normAutofit/>
          </a:bodyPr>
          <a:lstStyle/>
          <a:p>
            <a:pPr>
              <a:lnSpc>
                <a:spcPct val="120000"/>
              </a:lnSpc>
            </a:pPr>
            <a:r>
              <a:rPr lang="en-US" sz="2500" dirty="0"/>
              <a:t>Recurrent dehydration can lead to chronic kidney disease due to hyperosmolar hyperglycemia, resulting in vasopressin release and fructose generation through the polyol pathway. </a:t>
            </a:r>
          </a:p>
          <a:p>
            <a:pPr>
              <a:lnSpc>
                <a:spcPct val="120000"/>
              </a:lnSpc>
            </a:pPr>
            <a:r>
              <a:rPr lang="en-US" sz="2500" dirty="0"/>
              <a:t>Vasopressin increases glomerular hydrostatic pressure, increasing the risk of kidney disease progression. </a:t>
            </a:r>
          </a:p>
          <a:p>
            <a:pPr>
              <a:lnSpc>
                <a:spcPct val="120000"/>
              </a:lnSpc>
            </a:pPr>
            <a:r>
              <a:rPr lang="en-US" sz="2500" dirty="0"/>
              <a:t>Fructose, metabolized by fructokinase in the kidney tubule, contributes to tubular damage, oxidative stress, uric acid production, and cytokine release.</a:t>
            </a:r>
          </a:p>
          <a:p>
            <a:pPr>
              <a:lnSpc>
                <a:spcPct val="120000"/>
              </a:lnSpc>
            </a:pPr>
            <a:r>
              <a:rPr lang="en-US" sz="2500" dirty="0"/>
              <a:t>Rehydrating with sugary drinks exacerbates the vasopressin response and uric acid production.</a:t>
            </a:r>
          </a:p>
        </p:txBody>
      </p:sp>
      <p:sp>
        <p:nvSpPr>
          <p:cNvPr id="4" name="Szövegdoboz 3"/>
          <p:cNvSpPr txBox="1"/>
          <p:nvPr/>
        </p:nvSpPr>
        <p:spPr>
          <a:xfrm>
            <a:off x="192505" y="5905562"/>
            <a:ext cx="4866135" cy="400110"/>
          </a:xfrm>
          <a:prstGeom prst="rect">
            <a:avLst/>
          </a:prstGeom>
          <a:noFill/>
        </p:spPr>
        <p:txBody>
          <a:bodyPr wrap="square" rtlCol="0">
            <a:spAutoFit/>
          </a:bodyPr>
          <a:lstStyle/>
          <a:p>
            <a:r>
              <a:rPr lang="hu-HU" sz="1000" dirty="0"/>
              <a:t>Johnson RJ </a:t>
            </a:r>
            <a:r>
              <a:rPr lang="en-US" sz="1000" dirty="0"/>
              <a:t>et al. Metabolic and kidney diseases in the setting of</a:t>
            </a:r>
          </a:p>
          <a:p>
            <a:r>
              <a:rPr lang="en-US" sz="1000" dirty="0"/>
              <a:t>climate change, water shortage, and survival factors</a:t>
            </a:r>
            <a:endParaRPr lang="hu-HU" sz="1000" dirty="0"/>
          </a:p>
        </p:txBody>
      </p:sp>
    </p:spTree>
    <p:extLst>
      <p:ext uri="{BB962C8B-B14F-4D97-AF65-F5344CB8AC3E}">
        <p14:creationId xmlns:p14="http://schemas.microsoft.com/office/powerpoint/2010/main" val="4163624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332331"/>
            <a:ext cx="11896826" cy="549635"/>
          </a:xfrm>
        </p:spPr>
        <p:txBody>
          <a:bodyPr>
            <a:noAutofit/>
          </a:bodyPr>
          <a:lstStyle/>
          <a:p>
            <a:r>
              <a:rPr lang="en-US" sz="3200" dirty="0"/>
              <a:t>Development of chronic kidney disease associated with heat</a:t>
            </a:r>
            <a:endParaRPr lang="hu-HU" sz="3200" dirty="0"/>
          </a:p>
        </p:txBody>
      </p:sp>
      <p:sp>
        <p:nvSpPr>
          <p:cNvPr id="3" name="Tartalom helye 2"/>
          <p:cNvSpPr>
            <a:spLocks noGrp="1"/>
          </p:cNvSpPr>
          <p:nvPr>
            <p:ph idx="1"/>
          </p:nvPr>
        </p:nvSpPr>
        <p:spPr>
          <a:xfrm>
            <a:off x="621102" y="1397479"/>
            <a:ext cx="11468228" cy="4908193"/>
          </a:xfrm>
        </p:spPr>
        <p:txBody>
          <a:bodyPr>
            <a:normAutofit/>
          </a:bodyPr>
          <a:lstStyle/>
          <a:p>
            <a:pPr>
              <a:lnSpc>
                <a:spcPct val="120000"/>
              </a:lnSpc>
            </a:pPr>
            <a:r>
              <a:rPr lang="en-US" sz="2600" dirty="0"/>
              <a:t>In addition to these mechanisms,</a:t>
            </a:r>
            <a:r>
              <a:rPr lang="hu-HU" sz="2600" dirty="0"/>
              <a:t> </a:t>
            </a:r>
            <a:r>
              <a:rPr lang="en-US" sz="2600" dirty="0"/>
              <a:t>there may be others involved, such as </a:t>
            </a:r>
            <a:endParaRPr lang="hu-HU" sz="2600" dirty="0"/>
          </a:p>
          <a:p>
            <a:pPr lvl="1">
              <a:lnSpc>
                <a:spcPct val="120000"/>
              </a:lnSpc>
              <a:buFont typeface="Calibri" panose="020F0502020204030204" pitchFamily="34" charset="0"/>
              <a:buChar char="–"/>
            </a:pPr>
            <a:r>
              <a:rPr lang="en-US" sz="2600" dirty="0"/>
              <a:t>Muscle damage due to strenuous physical exercise with onset of subclinical</a:t>
            </a:r>
            <a:r>
              <a:rPr lang="hu-HU" sz="2600" dirty="0"/>
              <a:t> </a:t>
            </a:r>
            <a:r>
              <a:rPr lang="en-US" sz="2600" dirty="0"/>
              <a:t>rhabdomyolysis, </a:t>
            </a:r>
            <a:endParaRPr lang="hu-HU" sz="2600" dirty="0"/>
          </a:p>
          <a:p>
            <a:pPr lvl="1">
              <a:lnSpc>
                <a:spcPct val="120000"/>
              </a:lnSpc>
              <a:buFont typeface="Calibri" panose="020F0502020204030204" pitchFamily="34" charset="0"/>
              <a:buChar char="–"/>
            </a:pPr>
            <a:r>
              <a:rPr lang="en-US" sz="2600" dirty="0"/>
              <a:t>Intake of nonsteroidal anti-inflammatory drugs (NSAIDs) and</a:t>
            </a:r>
            <a:endParaRPr lang="hu-HU" sz="2600" dirty="0"/>
          </a:p>
          <a:p>
            <a:pPr lvl="1">
              <a:lnSpc>
                <a:spcPct val="120000"/>
              </a:lnSpc>
              <a:buFont typeface="Calibri" panose="020F0502020204030204" pitchFamily="34" charset="0"/>
              <a:buChar char="–"/>
            </a:pPr>
            <a:r>
              <a:rPr lang="en-US" sz="2600" dirty="0"/>
              <a:t>low blood pressure due to volume depletion.</a:t>
            </a:r>
          </a:p>
          <a:p>
            <a:pPr>
              <a:lnSpc>
                <a:spcPct val="120000"/>
              </a:lnSpc>
            </a:pPr>
            <a:r>
              <a:rPr lang="en-US" sz="2600" dirty="0"/>
              <a:t>This would involve the activation of the RAS, which also plays an important role in kidney disease</a:t>
            </a:r>
            <a:endParaRPr lang="hu-HU" sz="2600" dirty="0"/>
          </a:p>
        </p:txBody>
      </p:sp>
      <p:sp>
        <p:nvSpPr>
          <p:cNvPr id="4" name="Szövegdoboz 3"/>
          <p:cNvSpPr txBox="1"/>
          <p:nvPr/>
        </p:nvSpPr>
        <p:spPr>
          <a:xfrm>
            <a:off x="192505" y="5905562"/>
            <a:ext cx="4866135" cy="400110"/>
          </a:xfrm>
          <a:prstGeom prst="rect">
            <a:avLst/>
          </a:prstGeom>
          <a:noFill/>
        </p:spPr>
        <p:txBody>
          <a:bodyPr wrap="square" rtlCol="0">
            <a:spAutoFit/>
          </a:bodyPr>
          <a:lstStyle/>
          <a:p>
            <a:r>
              <a:rPr lang="hu-HU" sz="1000" dirty="0"/>
              <a:t>Johnson RJ </a:t>
            </a:r>
            <a:r>
              <a:rPr lang="en-US" sz="1000" dirty="0"/>
              <a:t>et al. Metabolic and kidney diseases in the setting of</a:t>
            </a:r>
          </a:p>
          <a:p>
            <a:r>
              <a:rPr lang="en-US" sz="1000" dirty="0"/>
              <a:t>climate change, water shortage, and survival factors</a:t>
            </a:r>
            <a:endParaRPr lang="hu-HU" sz="1000" dirty="0"/>
          </a:p>
        </p:txBody>
      </p:sp>
    </p:spTree>
    <p:extLst>
      <p:ext uri="{BB962C8B-B14F-4D97-AF65-F5344CB8AC3E}">
        <p14:creationId xmlns:p14="http://schemas.microsoft.com/office/powerpoint/2010/main" val="1379359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332331"/>
            <a:ext cx="11896826" cy="549635"/>
          </a:xfrm>
        </p:spPr>
        <p:txBody>
          <a:bodyPr>
            <a:noAutofit/>
          </a:bodyPr>
          <a:lstStyle/>
          <a:p>
            <a:r>
              <a:rPr lang="en-US" sz="3200" dirty="0"/>
              <a:t>Development of chronic kidney disease associated with heat</a:t>
            </a:r>
            <a:endParaRPr lang="hu-HU" sz="3200" dirty="0"/>
          </a:p>
        </p:txBody>
      </p:sp>
      <p:sp>
        <p:nvSpPr>
          <p:cNvPr id="5" name="Szövegdoboz 4">
            <a:extLst>
              <a:ext uri="{FF2B5EF4-FFF2-40B4-BE49-F238E27FC236}">
                <a16:creationId xmlns:a16="http://schemas.microsoft.com/office/drawing/2014/main" id="{B2231072-3A7A-CE96-D7CA-D841C4684629}"/>
              </a:ext>
            </a:extLst>
          </p:cNvPr>
          <p:cNvSpPr txBox="1"/>
          <p:nvPr/>
        </p:nvSpPr>
        <p:spPr>
          <a:xfrm>
            <a:off x="123494" y="5905562"/>
            <a:ext cx="7056784" cy="400110"/>
          </a:xfrm>
          <a:prstGeom prst="rect">
            <a:avLst/>
          </a:prstGeom>
          <a:noFill/>
        </p:spPr>
        <p:txBody>
          <a:bodyPr wrap="square" rtlCol="0">
            <a:spAutoFit/>
          </a:bodyPr>
          <a:lstStyle/>
          <a:p>
            <a:r>
              <a:rPr lang="en-US" sz="1000" dirty="0"/>
              <a:t>de Lorenzo A, </a:t>
            </a:r>
            <a:r>
              <a:rPr lang="en-US" sz="1000" dirty="0" err="1"/>
              <a:t>Liaño</a:t>
            </a:r>
            <a:r>
              <a:rPr lang="en-US" sz="1000" dirty="0"/>
              <a:t> F. High temperatures and nephrology: The climate change problem. </a:t>
            </a:r>
            <a:r>
              <a:rPr lang="en-US" sz="1000" dirty="0" err="1"/>
              <a:t>doi</a:t>
            </a:r>
            <a:r>
              <a:rPr lang="en-US" sz="1000" dirty="0"/>
              <a:t>: 10.1016/j.nefro.2016.12.008. PMID: 28946962.</a:t>
            </a:r>
            <a:endParaRPr lang="hu-HU" sz="1000" dirty="0"/>
          </a:p>
        </p:txBody>
      </p:sp>
      <p:pic>
        <p:nvPicPr>
          <p:cNvPr id="6" name="Kép 5">
            <a:extLst>
              <a:ext uri="{FF2B5EF4-FFF2-40B4-BE49-F238E27FC236}">
                <a16:creationId xmlns:a16="http://schemas.microsoft.com/office/drawing/2014/main" id="{773C15EE-FAD0-D70E-2D6B-D9585F9E6D46}"/>
              </a:ext>
            </a:extLst>
          </p:cNvPr>
          <p:cNvPicPr>
            <a:picLocks noChangeAspect="1"/>
          </p:cNvPicPr>
          <p:nvPr/>
        </p:nvPicPr>
        <p:blipFill>
          <a:blip r:embed="rId2"/>
          <a:stretch>
            <a:fillRect/>
          </a:stretch>
        </p:blipFill>
        <p:spPr>
          <a:xfrm>
            <a:off x="1884624" y="972103"/>
            <a:ext cx="8422752" cy="4687238"/>
          </a:xfrm>
          <a:prstGeom prst="rect">
            <a:avLst/>
          </a:prstGeom>
        </p:spPr>
      </p:pic>
    </p:spTree>
    <p:extLst>
      <p:ext uri="{BB962C8B-B14F-4D97-AF65-F5344CB8AC3E}">
        <p14:creationId xmlns:p14="http://schemas.microsoft.com/office/powerpoint/2010/main" val="37103413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en-US" dirty="0"/>
              <a:t>Key points</a:t>
            </a:r>
          </a:p>
        </p:txBody>
      </p:sp>
      <p:sp>
        <p:nvSpPr>
          <p:cNvPr id="3" name="Tartalom helye 2"/>
          <p:cNvSpPr>
            <a:spLocks noGrp="1"/>
          </p:cNvSpPr>
          <p:nvPr>
            <p:ph idx="1"/>
          </p:nvPr>
        </p:nvSpPr>
        <p:spPr>
          <a:xfrm>
            <a:off x="517585" y="934775"/>
            <a:ext cx="11447253" cy="5370897"/>
          </a:xfrm>
        </p:spPr>
        <p:txBody>
          <a:bodyPr>
            <a:normAutofit/>
          </a:bodyPr>
          <a:lstStyle/>
          <a:p>
            <a:pPr algn="just">
              <a:lnSpc>
                <a:spcPct val="110000"/>
              </a:lnSpc>
              <a:spcAft>
                <a:spcPts val="800"/>
              </a:spcAft>
            </a:pPr>
            <a:r>
              <a:rPr lang="en-US" sz="2500" dirty="0"/>
              <a:t>Older people are prone to heat-related complications and excess mortality during heat waves</a:t>
            </a:r>
          </a:p>
          <a:p>
            <a:pPr algn="just">
              <a:lnSpc>
                <a:spcPct val="110000"/>
              </a:lnSpc>
              <a:spcAft>
                <a:spcPts val="800"/>
              </a:spcAft>
            </a:pPr>
            <a:r>
              <a:rPr lang="en-US" sz="2500" dirty="0"/>
              <a:t>Physiological neurohormonal changes, structural changes in kidney and body composition and multimorbidity with ageing increases the likelihood of harm during heat waves</a:t>
            </a:r>
          </a:p>
          <a:p>
            <a:pPr algn="just">
              <a:lnSpc>
                <a:spcPct val="110000"/>
              </a:lnSpc>
              <a:spcAft>
                <a:spcPts val="800"/>
              </a:spcAft>
            </a:pPr>
            <a:r>
              <a:rPr lang="en-US" sz="2500" dirty="0"/>
              <a:t>Diagnosis of dehydration is challenging due to the absence of reliable, </a:t>
            </a:r>
            <a:r>
              <a:rPr lang="en-US" sz="2500" dirty="0" smtClean="0"/>
              <a:t>cos</a:t>
            </a:r>
            <a:r>
              <a:rPr lang="hu-HU" sz="2500" dirty="0" smtClean="0"/>
              <a:t>t-</a:t>
            </a:r>
            <a:r>
              <a:rPr lang="en-US" sz="2500" dirty="0" smtClean="0"/>
              <a:t>effective </a:t>
            </a:r>
            <a:r>
              <a:rPr lang="en-US" sz="2500" dirty="0"/>
              <a:t>diagnostic tools that are readily available in primary and secondary care</a:t>
            </a:r>
          </a:p>
          <a:p>
            <a:pPr algn="just">
              <a:lnSpc>
                <a:spcPct val="110000"/>
              </a:lnSpc>
              <a:spcAft>
                <a:spcPts val="800"/>
              </a:spcAft>
            </a:pPr>
            <a:r>
              <a:rPr lang="en-US" sz="2500" dirty="0"/>
              <a:t>Timely introduction of anticipatory measures and heat warning systems should be instituted to reduce morbidity and mortality of heat waves in elderly</a:t>
            </a:r>
          </a:p>
        </p:txBody>
      </p:sp>
      <p:sp>
        <p:nvSpPr>
          <p:cNvPr id="4" name="Téglalap 3"/>
          <p:cNvSpPr/>
          <p:nvPr/>
        </p:nvSpPr>
        <p:spPr>
          <a:xfrm>
            <a:off x="192505" y="5751674"/>
            <a:ext cx="9669101" cy="553998"/>
          </a:xfrm>
          <a:prstGeom prst="rect">
            <a:avLst/>
          </a:prstGeom>
        </p:spPr>
        <p:txBody>
          <a:bodyPr wrap="square">
            <a:spAutoFit/>
          </a:bodyPr>
          <a:lstStyle/>
          <a:p>
            <a:r>
              <a:rPr lang="en-US" sz="1200" dirty="0"/>
              <a:t>Brennan M, O'Keeffe ST, </a:t>
            </a:r>
            <a:r>
              <a:rPr lang="en-US" sz="1200" dirty="0" err="1"/>
              <a:t>Mulkerrin</a:t>
            </a:r>
            <a:r>
              <a:rPr lang="en-US" sz="1200" dirty="0"/>
              <a:t> EC. Dehydration and renal failure in older persons during heatwaves-predictable, hard to identify but preventable? Age Ageing. 2019 Sep 1;48(5):615-618. </a:t>
            </a:r>
            <a:r>
              <a:rPr lang="en-US" sz="1200" dirty="0" err="1"/>
              <a:t>doi</a:t>
            </a:r>
            <a:r>
              <a:rPr lang="en-US" sz="1200" dirty="0"/>
              <a:t>: 10.1093/ageing/afz080</a:t>
            </a:r>
            <a:r>
              <a:rPr lang="en-US" dirty="0"/>
              <a:t>. </a:t>
            </a:r>
          </a:p>
        </p:txBody>
      </p:sp>
    </p:spTree>
    <p:extLst>
      <p:ext uri="{BB962C8B-B14F-4D97-AF65-F5344CB8AC3E}">
        <p14:creationId xmlns:p14="http://schemas.microsoft.com/office/powerpoint/2010/main" val="2310848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47587" y="385140"/>
            <a:ext cx="11896826" cy="549635"/>
          </a:xfrm>
        </p:spPr>
        <p:txBody>
          <a:bodyPr>
            <a:normAutofit fontScale="90000"/>
          </a:bodyPr>
          <a:lstStyle/>
          <a:p>
            <a:r>
              <a:rPr lang="en-US" dirty="0"/>
              <a:t>Take-home messages</a:t>
            </a:r>
            <a:r>
              <a:rPr lang="hu-HU" dirty="0"/>
              <a:t/>
            </a:r>
            <a:br>
              <a:rPr lang="hu-HU" dirty="0"/>
            </a:br>
            <a:endParaRPr lang="hu-HU" dirty="0"/>
          </a:p>
        </p:txBody>
      </p:sp>
      <p:sp>
        <p:nvSpPr>
          <p:cNvPr id="3" name="Tartalom helye 2"/>
          <p:cNvSpPr>
            <a:spLocks noGrp="1"/>
          </p:cNvSpPr>
          <p:nvPr>
            <p:ph idx="1"/>
          </p:nvPr>
        </p:nvSpPr>
        <p:spPr>
          <a:xfrm>
            <a:off x="552091" y="934775"/>
            <a:ext cx="11248845" cy="5370897"/>
          </a:xfrm>
        </p:spPr>
        <p:txBody>
          <a:bodyPr>
            <a:normAutofit fontScale="92500"/>
          </a:bodyPr>
          <a:lstStyle/>
          <a:p>
            <a:pPr algn="just">
              <a:lnSpc>
                <a:spcPct val="110000"/>
              </a:lnSpc>
            </a:pPr>
            <a:r>
              <a:rPr lang="en-US" sz="2400" dirty="0"/>
              <a:t>The goal of assessing health risks of heat exposure is to develop targeted interventions to reduce health impacts, since the adverse health effects are largely preventable</a:t>
            </a:r>
          </a:p>
          <a:p>
            <a:pPr lvl="1">
              <a:lnSpc>
                <a:spcPct val="110000"/>
              </a:lnSpc>
            </a:pPr>
            <a:r>
              <a:rPr lang="en-US" dirty="0"/>
              <a:t>By encouraging heat stress reduction in the general population and</a:t>
            </a:r>
          </a:p>
          <a:p>
            <a:pPr lvl="1">
              <a:lnSpc>
                <a:spcPct val="110000"/>
              </a:lnSpc>
              <a:spcAft>
                <a:spcPts val="1000"/>
              </a:spcAft>
            </a:pPr>
            <a:r>
              <a:rPr lang="en-US" dirty="0"/>
              <a:t>Improved monitoring of kidney function in vulnerable groups through primary health services.</a:t>
            </a:r>
          </a:p>
          <a:p>
            <a:pPr algn="just">
              <a:lnSpc>
                <a:spcPct val="110000"/>
              </a:lnSpc>
            </a:pPr>
            <a:r>
              <a:rPr lang="en-US" sz="2400" dirty="0"/>
              <a:t>Additionally, health service providers in emergency departments should be prepared for </a:t>
            </a:r>
          </a:p>
          <a:p>
            <a:pPr lvl="1">
              <a:lnSpc>
                <a:spcPct val="110000"/>
              </a:lnSpc>
              <a:spcAft>
                <a:spcPts val="1000"/>
              </a:spcAft>
            </a:pPr>
            <a:r>
              <a:rPr lang="en-US" dirty="0"/>
              <a:t>Increased presentations of kidney diseases such as AKI and urolithiasis during warm seasons.</a:t>
            </a:r>
          </a:p>
          <a:p>
            <a:pPr algn="just">
              <a:lnSpc>
                <a:spcPct val="110000"/>
              </a:lnSpc>
            </a:pPr>
            <a:r>
              <a:rPr lang="en-US" sz="2400" dirty="0"/>
              <a:t>Since extreme heat is an important risk factor for kidney disease, clinicians may need to be aware of </a:t>
            </a:r>
            <a:r>
              <a:rPr lang="en-US" sz="2400" b="1" dirty="0"/>
              <a:t>potential nephrotoxins </a:t>
            </a:r>
            <a:r>
              <a:rPr lang="en-US" sz="2400" dirty="0"/>
              <a:t>when prescribing medications to patients with pre-existing kidney diseases (e.g. CKD),whose conditions could be exacerbated under extreme heat.</a:t>
            </a:r>
            <a:endParaRPr lang="hu-HU" sz="2400" dirty="0"/>
          </a:p>
          <a:p>
            <a:endParaRPr lang="hu-HU" dirty="0"/>
          </a:p>
        </p:txBody>
      </p:sp>
    </p:spTree>
    <p:extLst>
      <p:ext uri="{BB962C8B-B14F-4D97-AF65-F5344CB8AC3E}">
        <p14:creationId xmlns:p14="http://schemas.microsoft.com/office/powerpoint/2010/main" val="3894651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en-US" dirty="0"/>
              <a:t>Public health advices</a:t>
            </a:r>
          </a:p>
        </p:txBody>
      </p:sp>
      <p:sp>
        <p:nvSpPr>
          <p:cNvPr id="3" name="Tartalom helye 2"/>
          <p:cNvSpPr>
            <a:spLocks noGrp="1"/>
          </p:cNvSpPr>
          <p:nvPr>
            <p:ph idx="1"/>
          </p:nvPr>
        </p:nvSpPr>
        <p:spPr>
          <a:xfrm>
            <a:off x="362309" y="934775"/>
            <a:ext cx="11727021" cy="5017451"/>
          </a:xfrm>
        </p:spPr>
        <p:txBody>
          <a:bodyPr/>
          <a:lstStyle/>
          <a:p>
            <a:r>
              <a:rPr lang="en-US" sz="2600" dirty="0"/>
              <a:t>Adaptive behaviors such as </a:t>
            </a:r>
          </a:p>
          <a:p>
            <a:pPr lvl="1">
              <a:lnSpc>
                <a:spcPct val="110000"/>
              </a:lnSpc>
            </a:pPr>
            <a:r>
              <a:rPr lang="en-US" dirty="0"/>
              <a:t>Staying hydrated, using electric fans and/or air conditioning,</a:t>
            </a:r>
          </a:p>
          <a:p>
            <a:pPr lvl="1">
              <a:lnSpc>
                <a:spcPct val="110000"/>
              </a:lnSpc>
              <a:spcAft>
                <a:spcPts val="1500"/>
              </a:spcAft>
            </a:pPr>
            <a:r>
              <a:rPr lang="en-US" dirty="0"/>
              <a:t>Staying indoors and avoiding outdoor activities where possible and wearing cool and sun-protective clothing could be recommended.</a:t>
            </a:r>
          </a:p>
          <a:p>
            <a:r>
              <a:rPr lang="en-US" sz="2600" dirty="0"/>
              <a:t>Interventions at the population level could include </a:t>
            </a:r>
          </a:p>
          <a:p>
            <a:pPr lvl="1">
              <a:lnSpc>
                <a:spcPct val="110000"/>
              </a:lnSpc>
            </a:pPr>
            <a:r>
              <a:rPr lang="en-US" dirty="0"/>
              <a:t>Raising awareness through local media announcements, </a:t>
            </a:r>
          </a:p>
          <a:p>
            <a:pPr lvl="1">
              <a:lnSpc>
                <a:spcPct val="110000"/>
              </a:lnSpc>
            </a:pPr>
            <a:r>
              <a:rPr lang="en-US" dirty="0"/>
              <a:t>Introducing heat warning systems, </a:t>
            </a:r>
          </a:p>
          <a:p>
            <a:pPr lvl="1">
              <a:lnSpc>
                <a:spcPct val="110000"/>
              </a:lnSpc>
            </a:pPr>
            <a:r>
              <a:rPr lang="en-US" dirty="0"/>
              <a:t>Enhancing the heat response capacity of public health authorities; </a:t>
            </a:r>
          </a:p>
          <a:p>
            <a:pPr lvl="1">
              <a:lnSpc>
                <a:spcPct val="110000"/>
              </a:lnSpc>
            </a:pPr>
            <a:r>
              <a:rPr lang="en-US" dirty="0"/>
              <a:t>Providing cool spaces for public use, and </a:t>
            </a:r>
          </a:p>
          <a:p>
            <a:pPr lvl="1">
              <a:lnSpc>
                <a:spcPct val="110000"/>
              </a:lnSpc>
            </a:pPr>
            <a:r>
              <a:rPr lang="en-US" dirty="0"/>
              <a:t>Architecture and urban design to better cope with hot environments. </a:t>
            </a:r>
          </a:p>
        </p:txBody>
      </p:sp>
    </p:spTree>
    <p:extLst>
      <p:ext uri="{BB962C8B-B14F-4D97-AF65-F5344CB8AC3E}">
        <p14:creationId xmlns:p14="http://schemas.microsoft.com/office/powerpoint/2010/main" val="3141535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hu-HU" dirty="0" smtClean="0"/>
              <a:t>Test </a:t>
            </a:r>
            <a:r>
              <a:rPr lang="hu-HU" dirty="0" err="1" smtClean="0"/>
              <a:t>your</a:t>
            </a:r>
            <a:r>
              <a:rPr lang="hu-HU" dirty="0" smtClean="0"/>
              <a:t> </a:t>
            </a:r>
            <a:r>
              <a:rPr lang="hu-HU" dirty="0" err="1" smtClean="0"/>
              <a:t>knowledge</a:t>
            </a:r>
            <a:endParaRPr lang="de-DE" dirty="0"/>
          </a:p>
        </p:txBody>
      </p:sp>
      <p:sp>
        <p:nvSpPr>
          <p:cNvPr id="3" name="Tartalom helye 2"/>
          <p:cNvSpPr>
            <a:spLocks noGrp="1"/>
          </p:cNvSpPr>
          <p:nvPr>
            <p:ph idx="1"/>
          </p:nvPr>
        </p:nvSpPr>
        <p:spPr>
          <a:xfrm>
            <a:off x="508958" y="1086928"/>
            <a:ext cx="11248846" cy="5218744"/>
          </a:xfrm>
        </p:spPr>
        <p:txBody>
          <a:bodyPr/>
          <a:lstStyle/>
          <a:p>
            <a:pPr lvl="0" fontAlgn="base">
              <a:spcAft>
                <a:spcPts val="1000"/>
              </a:spcAft>
            </a:pPr>
            <a:r>
              <a:rPr lang="en-GB" sz="2400" dirty="0"/>
              <a:t>What is the role of the kidneys in thermoregulation of human body?</a:t>
            </a:r>
            <a:endParaRPr lang="hu-HU" sz="2400" dirty="0"/>
          </a:p>
          <a:p>
            <a:pPr lvl="0" fontAlgn="base">
              <a:spcAft>
                <a:spcPts val="1000"/>
              </a:spcAft>
            </a:pPr>
            <a:r>
              <a:rPr lang="en-GB" sz="2400" dirty="0"/>
              <a:t>What are the most common risk factors for kidney disease?</a:t>
            </a:r>
            <a:endParaRPr lang="hu-HU" sz="2400" dirty="0"/>
          </a:p>
          <a:p>
            <a:pPr lvl="0" fontAlgn="base">
              <a:spcAft>
                <a:spcPts val="1000"/>
              </a:spcAft>
            </a:pPr>
            <a:r>
              <a:rPr lang="en-GB" sz="2400" dirty="0"/>
              <a:t>Explain how heat stress can increase the risk of acute kidney injury (AKI) in older people.</a:t>
            </a:r>
            <a:endParaRPr lang="hu-HU" sz="2400" dirty="0"/>
          </a:p>
          <a:p>
            <a:pPr lvl="0" fontAlgn="base">
              <a:spcAft>
                <a:spcPts val="1000"/>
              </a:spcAft>
            </a:pPr>
            <a:r>
              <a:rPr lang="en-GB" sz="2400" dirty="0"/>
              <a:t>What other environmental effect, apart from heat stress, is a risk factor in kidney stone disease (KSD)?</a:t>
            </a:r>
            <a:endParaRPr lang="hu-HU" sz="2400" dirty="0"/>
          </a:p>
          <a:p>
            <a:pPr lvl="0" fontAlgn="base">
              <a:spcAft>
                <a:spcPts val="1000"/>
              </a:spcAft>
            </a:pPr>
            <a:r>
              <a:rPr lang="en-GB" sz="2400" dirty="0"/>
              <a:t>Describe the reasons why higher ambient temperatures contribute to the likelihood of developing urinary tract infection (UTI).</a:t>
            </a:r>
            <a:endParaRPr lang="hu-HU" sz="2400" dirty="0"/>
          </a:p>
          <a:p>
            <a:pPr lvl="0" fontAlgn="base">
              <a:spcAft>
                <a:spcPts val="1000"/>
              </a:spcAft>
            </a:pPr>
            <a:r>
              <a:rPr lang="en-GB" sz="2400" dirty="0"/>
              <a:t>List public health advice, in terms of adaptive behaviours and interventions at population level, for the prevention and mitigation of heat stress-induced kidney disease.</a:t>
            </a:r>
            <a:endParaRPr lang="hu-HU" sz="2400" dirty="0"/>
          </a:p>
          <a:p>
            <a:endParaRPr lang="de-DE" dirty="0"/>
          </a:p>
        </p:txBody>
      </p:sp>
    </p:spTree>
    <p:extLst>
      <p:ext uri="{BB962C8B-B14F-4D97-AF65-F5344CB8AC3E}">
        <p14:creationId xmlns:p14="http://schemas.microsoft.com/office/powerpoint/2010/main" val="3601887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hu-HU" dirty="0" err="1" smtClean="0"/>
              <a:t>Further</a:t>
            </a:r>
            <a:r>
              <a:rPr lang="hu-HU" dirty="0" smtClean="0"/>
              <a:t> </a:t>
            </a:r>
            <a:r>
              <a:rPr lang="hu-HU" dirty="0" err="1" smtClean="0"/>
              <a:t>reading</a:t>
            </a:r>
            <a:endParaRPr lang="de-DE" dirty="0"/>
          </a:p>
        </p:txBody>
      </p:sp>
      <p:sp>
        <p:nvSpPr>
          <p:cNvPr id="3" name="Tartalom helye 2"/>
          <p:cNvSpPr>
            <a:spLocks noGrp="1"/>
          </p:cNvSpPr>
          <p:nvPr>
            <p:ph idx="1"/>
          </p:nvPr>
        </p:nvSpPr>
        <p:spPr>
          <a:xfrm>
            <a:off x="192505" y="1397479"/>
            <a:ext cx="11573925" cy="4908193"/>
          </a:xfrm>
        </p:spPr>
        <p:txBody>
          <a:bodyPr>
            <a:noAutofit/>
          </a:bodyPr>
          <a:lstStyle/>
          <a:p>
            <a:pPr algn="just">
              <a:lnSpc>
                <a:spcPct val="120000"/>
              </a:lnSpc>
              <a:spcAft>
                <a:spcPts val="1500"/>
              </a:spcAft>
            </a:pPr>
            <a:r>
              <a:rPr lang="en-US" sz="2400" dirty="0"/>
              <a:t>Global Climate Change and Human Health: From Science to Practice, by J. </a:t>
            </a:r>
            <a:r>
              <a:rPr lang="en-US" sz="2400" dirty="0" err="1"/>
              <a:t>Lemery</a:t>
            </a:r>
            <a:r>
              <a:rPr lang="en-US" sz="2400" dirty="0"/>
              <a:t>, K. Knowlton, and C. Sorensen. Chapter 3. Publisher: John Wiley, 2021. Print ISBN: 9781119667957, eBook ISBN: 9781119670018.</a:t>
            </a:r>
            <a:endParaRPr lang="hu-HU" sz="2400" dirty="0"/>
          </a:p>
          <a:p>
            <a:pPr algn="just">
              <a:lnSpc>
                <a:spcPct val="120000"/>
              </a:lnSpc>
              <a:spcAft>
                <a:spcPts val="1500"/>
              </a:spcAft>
            </a:pPr>
            <a:r>
              <a:rPr lang="en-US" sz="2400" dirty="0"/>
              <a:t>Climate Change and Public Health, by B. Levy and J. </a:t>
            </a:r>
            <a:r>
              <a:rPr lang="en-US" sz="2400" dirty="0" err="1"/>
              <a:t>Patz</a:t>
            </a:r>
            <a:r>
              <a:rPr lang="en-US" sz="2400" dirty="0"/>
              <a:t>. Chapter 4B. Publisher: Oxford University Press, 2015. Print ISBN: 9780190202453 eBook ISBN: 9780190202460.</a:t>
            </a:r>
            <a:endParaRPr lang="de-DE" sz="2400" dirty="0"/>
          </a:p>
        </p:txBody>
      </p:sp>
    </p:spTree>
    <p:extLst>
      <p:ext uri="{BB962C8B-B14F-4D97-AF65-F5344CB8AC3E}">
        <p14:creationId xmlns:p14="http://schemas.microsoft.com/office/powerpoint/2010/main" val="23641587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Kép 15"/>
          <p:cNvPicPr>
            <a:picLocks noChangeAspect="1"/>
          </p:cNvPicPr>
          <p:nvPr/>
        </p:nvPicPr>
        <p:blipFill>
          <a:blip r:embed="rId3"/>
          <a:stretch>
            <a:fillRect/>
          </a:stretch>
        </p:blipFill>
        <p:spPr>
          <a:xfrm>
            <a:off x="297191" y="5380125"/>
            <a:ext cx="1529969" cy="676474"/>
          </a:xfrm>
          <a:prstGeom prst="rect">
            <a:avLst/>
          </a:prstGeom>
        </p:spPr>
      </p:pic>
      <p:sp>
        <p:nvSpPr>
          <p:cNvPr id="3" name="Tartalom helye 2"/>
          <p:cNvSpPr>
            <a:spLocks noGrp="1"/>
          </p:cNvSpPr>
          <p:nvPr>
            <p:ph idx="1"/>
          </p:nvPr>
        </p:nvSpPr>
        <p:spPr>
          <a:xfrm>
            <a:off x="192505" y="908897"/>
            <a:ext cx="11896825" cy="5370897"/>
          </a:xfrm>
        </p:spPr>
        <p:txBody>
          <a:bodyPr/>
          <a:lstStyle/>
          <a:p>
            <a:pPr marL="0" indent="0" algn="ctr">
              <a:buNone/>
            </a:pPr>
            <a:r>
              <a:rPr lang="en-US" sz="3600" b="1" dirty="0">
                <a:solidFill>
                  <a:schemeClr val="tx1"/>
                </a:solidFill>
              </a:rPr>
              <a:t>Thank you for your attention!</a:t>
            </a:r>
          </a:p>
          <a:p>
            <a:pPr marL="0" indent="0">
              <a:buNone/>
            </a:pPr>
            <a:endParaRPr lang="en-US" sz="2000" dirty="0">
              <a:solidFill>
                <a:schemeClr val="tx1"/>
              </a:solidFill>
            </a:endParaRPr>
          </a:p>
          <a:p>
            <a:pPr marL="0" indent="0">
              <a:buNone/>
            </a:pPr>
            <a:r>
              <a:rPr lang="en-GB" sz="2000" dirty="0" smtClean="0">
                <a:solidFill>
                  <a:schemeClr val="tx1"/>
                </a:solidFill>
              </a:rPr>
              <a:t>This presentation has been developed by the CLIMATEMED project, supported by EU’s Erasmus+ </a:t>
            </a:r>
            <a:r>
              <a:rPr lang="en-GB" sz="2000" dirty="0" smtClean="0"/>
              <a:t>P</a:t>
            </a:r>
            <a:r>
              <a:rPr lang="en-GB" sz="2000" dirty="0" smtClean="0">
                <a:solidFill>
                  <a:schemeClr val="tx1"/>
                </a:solidFill>
              </a:rPr>
              <a:t>rogramme. </a:t>
            </a:r>
          </a:p>
          <a:p>
            <a:pPr marL="0" indent="0">
              <a:buNone/>
            </a:pPr>
            <a:r>
              <a:rPr lang="en-GB" sz="2000" dirty="0" smtClean="0">
                <a:solidFill>
                  <a:schemeClr val="tx1"/>
                </a:solidFill>
              </a:rPr>
              <a:t> </a:t>
            </a:r>
          </a:p>
          <a:p>
            <a:pPr marL="0" indent="0">
              <a:buNone/>
            </a:pPr>
            <a:endParaRPr lang="en-US" dirty="0"/>
          </a:p>
          <a:p>
            <a:pPr marL="0" indent="0">
              <a:buNone/>
            </a:pPr>
            <a:endParaRPr lang="en-US" dirty="0"/>
          </a:p>
        </p:txBody>
      </p:sp>
      <p:pic>
        <p:nvPicPr>
          <p:cNvPr id="4" name="Kép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528" y="3300464"/>
            <a:ext cx="1611609" cy="581434"/>
          </a:xfrm>
          <a:prstGeom prst="rect">
            <a:avLst/>
          </a:prstGeom>
        </p:spPr>
      </p:pic>
      <p:pic>
        <p:nvPicPr>
          <p:cNvPr id="5" name="Kép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3528" y="2667729"/>
            <a:ext cx="1595887" cy="516669"/>
          </a:xfrm>
          <a:prstGeom prst="rect">
            <a:avLst/>
          </a:prstGeom>
        </p:spPr>
      </p:pic>
      <p:pic>
        <p:nvPicPr>
          <p:cNvPr id="6" name="Kép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63528" y="3997965"/>
            <a:ext cx="1611609" cy="537848"/>
          </a:xfrm>
          <a:prstGeom prst="rect">
            <a:avLst/>
          </a:prstGeom>
        </p:spPr>
      </p:pic>
      <p:pic>
        <p:nvPicPr>
          <p:cNvPr id="7" name="Kép 6"/>
          <p:cNvPicPr>
            <a:picLocks noChangeAspect="1"/>
          </p:cNvPicPr>
          <p:nvPr/>
        </p:nvPicPr>
        <p:blipFill rotWithShape="1">
          <a:blip r:embed="rId7" cstate="print">
            <a:extLst>
              <a:ext uri="{28A0092B-C50C-407E-A947-70E740481C1C}">
                <a14:useLocalDpi xmlns:a14="http://schemas.microsoft.com/office/drawing/2010/main" val="0"/>
              </a:ext>
            </a:extLst>
          </a:blip>
          <a:srcRect t="13674" b="11784"/>
          <a:stretch/>
        </p:blipFill>
        <p:spPr>
          <a:xfrm>
            <a:off x="263527" y="4651880"/>
            <a:ext cx="1595887" cy="552090"/>
          </a:xfrm>
          <a:prstGeom prst="rect">
            <a:avLst/>
          </a:prstGeom>
        </p:spPr>
      </p:pic>
      <p:sp>
        <p:nvSpPr>
          <p:cNvPr id="11" name="Téglalap 10"/>
          <p:cNvSpPr/>
          <p:nvPr/>
        </p:nvSpPr>
        <p:spPr>
          <a:xfrm>
            <a:off x="1930437" y="2757912"/>
            <a:ext cx="9223518"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University of </a:t>
            </a:r>
            <a:r>
              <a:rPr lang="en-US" dirty="0" err="1" smtClean="0">
                <a:solidFill>
                  <a:schemeClr val="tx1"/>
                </a:solidFill>
              </a:rPr>
              <a:t>Pécs</a:t>
            </a:r>
            <a:r>
              <a:rPr lang="hu-HU" dirty="0" smtClean="0">
                <a:solidFill>
                  <a:schemeClr val="tx1"/>
                </a:solidFill>
              </a:rPr>
              <a:t>,</a:t>
            </a:r>
            <a:r>
              <a:rPr lang="en-US" dirty="0" smtClean="0">
                <a:solidFill>
                  <a:schemeClr val="tx1"/>
                </a:solidFill>
              </a:rPr>
              <a:t> </a:t>
            </a:r>
            <a:r>
              <a:rPr lang="en-US" dirty="0">
                <a:solidFill>
                  <a:schemeClr val="tx1"/>
                </a:solidFill>
              </a:rPr>
              <a:t>Medical </a:t>
            </a:r>
            <a:r>
              <a:rPr lang="en-US" dirty="0" smtClean="0">
                <a:solidFill>
                  <a:schemeClr val="tx1"/>
                </a:solidFill>
              </a:rPr>
              <a:t>School</a:t>
            </a:r>
            <a:r>
              <a:rPr lang="hu-HU" dirty="0" smtClean="0">
                <a:solidFill>
                  <a:schemeClr val="tx1"/>
                </a:solidFill>
              </a:rPr>
              <a:t>,</a:t>
            </a:r>
            <a:br>
              <a:rPr lang="hu-HU" dirty="0" smtClean="0">
                <a:solidFill>
                  <a:schemeClr val="tx1"/>
                </a:solidFill>
              </a:rPr>
            </a:br>
            <a:r>
              <a:rPr lang="hu-HU" dirty="0" err="1" smtClean="0">
                <a:solidFill>
                  <a:schemeClr val="tx1"/>
                </a:solidFill>
              </a:rPr>
              <a:t>Department</a:t>
            </a:r>
            <a:r>
              <a:rPr lang="hu-HU" dirty="0" smtClean="0">
                <a:solidFill>
                  <a:schemeClr val="tx1"/>
                </a:solidFill>
              </a:rPr>
              <a:t> of Public Health </a:t>
            </a:r>
            <a:r>
              <a:rPr lang="hu-HU" dirty="0" err="1" smtClean="0">
                <a:solidFill>
                  <a:schemeClr val="tx1"/>
                </a:solidFill>
              </a:rPr>
              <a:t>Medicine</a:t>
            </a:r>
            <a:r>
              <a:rPr lang="en-US" dirty="0" smtClean="0">
                <a:solidFill>
                  <a:schemeClr val="tx1"/>
                </a:solidFill>
              </a:rPr>
              <a:t> </a:t>
            </a:r>
            <a:r>
              <a:rPr lang="en-US" dirty="0">
                <a:solidFill>
                  <a:schemeClr val="tx1"/>
                </a:solidFill>
              </a:rPr>
              <a:t>– </a:t>
            </a:r>
            <a:r>
              <a:rPr lang="en-US" dirty="0" err="1">
                <a:solidFill>
                  <a:schemeClr val="tx1"/>
                </a:solidFill>
              </a:rPr>
              <a:t>Pécs</a:t>
            </a:r>
            <a:r>
              <a:rPr lang="en-US" dirty="0">
                <a:solidFill>
                  <a:schemeClr val="tx1"/>
                </a:solidFill>
              </a:rPr>
              <a:t>, Hungary </a:t>
            </a:r>
          </a:p>
        </p:txBody>
      </p:sp>
      <p:sp>
        <p:nvSpPr>
          <p:cNvPr id="12" name="Téglalap 11"/>
          <p:cNvSpPr/>
          <p:nvPr/>
        </p:nvSpPr>
        <p:spPr>
          <a:xfrm>
            <a:off x="1930437" y="3427279"/>
            <a:ext cx="6273283"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Center for Health, Exercise and Sport Science – </a:t>
            </a:r>
            <a:r>
              <a:rPr lang="hu-HU" dirty="0" err="1" smtClean="0">
                <a:solidFill>
                  <a:schemeClr val="tx1"/>
                </a:solidFill>
              </a:rPr>
              <a:t>Beograd</a:t>
            </a:r>
            <a:r>
              <a:rPr lang="en-US" dirty="0" smtClean="0">
                <a:solidFill>
                  <a:schemeClr val="tx1"/>
                </a:solidFill>
              </a:rPr>
              <a:t>, </a:t>
            </a:r>
            <a:r>
              <a:rPr lang="en-US" dirty="0">
                <a:solidFill>
                  <a:schemeClr val="tx1"/>
                </a:solidFill>
              </a:rPr>
              <a:t>Serbia  </a:t>
            </a:r>
          </a:p>
        </p:txBody>
      </p:sp>
      <p:sp>
        <p:nvSpPr>
          <p:cNvPr id="13" name="Téglalap 12"/>
          <p:cNvSpPr/>
          <p:nvPr/>
        </p:nvSpPr>
        <p:spPr>
          <a:xfrm>
            <a:off x="1930437" y="4125548"/>
            <a:ext cx="6480317"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National Public Health </a:t>
            </a:r>
            <a:r>
              <a:rPr lang="hu-HU" dirty="0" smtClean="0">
                <a:solidFill>
                  <a:schemeClr val="tx1"/>
                </a:solidFill>
              </a:rPr>
              <a:t>and </a:t>
            </a:r>
            <a:r>
              <a:rPr lang="hu-HU" dirty="0" err="1" smtClean="0">
                <a:solidFill>
                  <a:schemeClr val="tx1"/>
                </a:solidFill>
              </a:rPr>
              <a:t>Pharmacy</a:t>
            </a:r>
            <a:r>
              <a:rPr lang="hu-HU" dirty="0" smtClean="0">
                <a:solidFill>
                  <a:schemeClr val="tx1"/>
                </a:solidFill>
              </a:rPr>
              <a:t> </a:t>
            </a:r>
            <a:r>
              <a:rPr lang="en-US" dirty="0" smtClean="0">
                <a:solidFill>
                  <a:schemeClr val="tx1"/>
                </a:solidFill>
              </a:rPr>
              <a:t>Center </a:t>
            </a:r>
            <a:r>
              <a:rPr lang="en-US" dirty="0">
                <a:solidFill>
                  <a:schemeClr val="tx1"/>
                </a:solidFill>
              </a:rPr>
              <a:t>– Budapest, Hungary </a:t>
            </a:r>
          </a:p>
        </p:txBody>
      </p:sp>
      <p:sp>
        <p:nvSpPr>
          <p:cNvPr id="14" name="Téglalap 13"/>
          <p:cNvSpPr/>
          <p:nvPr/>
        </p:nvSpPr>
        <p:spPr>
          <a:xfrm>
            <a:off x="1930436" y="4770648"/>
            <a:ext cx="7472354"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University College Cork – National University of Ireland – Cork, Ireland </a:t>
            </a:r>
          </a:p>
        </p:txBody>
      </p:sp>
      <p:sp>
        <p:nvSpPr>
          <p:cNvPr id="15" name="Téglalap 14"/>
          <p:cNvSpPr/>
          <p:nvPr/>
        </p:nvSpPr>
        <p:spPr>
          <a:xfrm>
            <a:off x="1857619" y="5426304"/>
            <a:ext cx="8912967" cy="547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hu-HU" dirty="0" smtClean="0">
                <a:solidFill>
                  <a:schemeClr val="tx1"/>
                </a:solidFill>
              </a:rPr>
              <a:t>George Emil </a:t>
            </a:r>
            <a:r>
              <a:rPr lang="hu-HU" dirty="0" err="1" smtClean="0">
                <a:solidFill>
                  <a:schemeClr val="tx1"/>
                </a:solidFill>
              </a:rPr>
              <a:t>Palade</a:t>
            </a:r>
            <a:r>
              <a:rPr lang="hu-HU" dirty="0" smtClean="0">
                <a:solidFill>
                  <a:schemeClr val="tx1"/>
                </a:solidFill>
              </a:rPr>
              <a:t> </a:t>
            </a:r>
            <a:r>
              <a:rPr lang="en-US" dirty="0" smtClean="0">
                <a:solidFill>
                  <a:schemeClr val="tx1"/>
                </a:solidFill>
              </a:rPr>
              <a:t>University </a:t>
            </a:r>
            <a:r>
              <a:rPr lang="en-US" dirty="0">
                <a:solidFill>
                  <a:schemeClr val="tx1"/>
                </a:solidFill>
              </a:rPr>
              <a:t>of Medicine and </a:t>
            </a:r>
            <a:r>
              <a:rPr lang="en-US" dirty="0" smtClean="0">
                <a:solidFill>
                  <a:schemeClr val="tx1"/>
                </a:solidFill>
              </a:rPr>
              <a:t>Pharmacy</a:t>
            </a:r>
            <a:r>
              <a:rPr lang="hu-HU" dirty="0" smtClean="0">
                <a:solidFill>
                  <a:schemeClr val="tx1"/>
                </a:solidFill>
              </a:rPr>
              <a:t>, Science, and</a:t>
            </a:r>
            <a:br>
              <a:rPr lang="hu-HU" dirty="0" smtClean="0">
                <a:solidFill>
                  <a:schemeClr val="tx1"/>
                </a:solidFill>
              </a:rPr>
            </a:br>
            <a:r>
              <a:rPr lang="hu-HU" dirty="0" err="1" smtClean="0">
                <a:solidFill>
                  <a:schemeClr val="tx1"/>
                </a:solidFill>
              </a:rPr>
              <a:t>Technology</a:t>
            </a:r>
            <a:r>
              <a:rPr lang="hu-HU" dirty="0" smtClean="0">
                <a:solidFill>
                  <a:schemeClr val="tx1"/>
                </a:solidFill>
              </a:rPr>
              <a:t> </a:t>
            </a:r>
            <a:r>
              <a:rPr lang="en-US" dirty="0" smtClean="0">
                <a:solidFill>
                  <a:schemeClr val="tx1"/>
                </a:solidFill>
              </a:rPr>
              <a:t>of </a:t>
            </a:r>
            <a:r>
              <a:rPr lang="en-US" dirty="0" err="1">
                <a:solidFill>
                  <a:schemeClr val="tx1"/>
                </a:solidFill>
              </a:rPr>
              <a:t>Târgu</a:t>
            </a:r>
            <a:r>
              <a:rPr lang="en-US" dirty="0">
                <a:solidFill>
                  <a:schemeClr val="tx1"/>
                </a:solidFill>
              </a:rPr>
              <a:t> Mureș</a:t>
            </a:r>
            <a:r>
              <a:rPr lang="en-US" sz="800" dirty="0" smtClean="0">
                <a:solidFill>
                  <a:schemeClr val="tx1"/>
                </a:solidFill>
                <a:cs typeface="Times New Roman" panose="02020603050405020304" pitchFamily="18" charset="0"/>
              </a:rPr>
              <a:t>  </a:t>
            </a:r>
            <a:r>
              <a:rPr lang="en-US" dirty="0">
                <a:solidFill>
                  <a:schemeClr val="tx1"/>
                </a:solidFill>
              </a:rPr>
              <a:t>–</a:t>
            </a:r>
            <a:r>
              <a:rPr lang="en-US" sz="800" dirty="0">
                <a:solidFill>
                  <a:schemeClr val="tx1"/>
                </a:solidFill>
                <a:cs typeface="Times New Roman" panose="02020603050405020304" pitchFamily="18" charset="0"/>
              </a:rPr>
              <a:t> </a:t>
            </a:r>
            <a:r>
              <a:rPr lang="en-US" dirty="0" err="1">
                <a:solidFill>
                  <a:schemeClr val="tx1"/>
                </a:solidFill>
              </a:rPr>
              <a:t>Târgu</a:t>
            </a:r>
            <a:r>
              <a:rPr lang="en-US" dirty="0" smtClean="0">
                <a:solidFill>
                  <a:schemeClr val="tx1"/>
                </a:solidFill>
                <a:cs typeface="Times New Roman" panose="02020603050405020304" pitchFamily="18" charset="0"/>
              </a:rPr>
              <a:t> </a:t>
            </a:r>
            <a:r>
              <a:rPr lang="en-US" dirty="0" err="1" smtClean="0">
                <a:solidFill>
                  <a:schemeClr val="tx1"/>
                </a:solidFill>
                <a:cs typeface="Times New Roman" panose="02020603050405020304" pitchFamily="18" charset="0"/>
              </a:rPr>
              <a:t>Mures</a:t>
            </a:r>
            <a:r>
              <a:rPr lang="hu-HU" dirty="0" smtClean="0">
                <a:solidFill>
                  <a:schemeClr val="tx1"/>
                </a:solidFill>
                <a:cs typeface="Times New Roman" panose="02020603050405020304" pitchFamily="18" charset="0"/>
              </a:rPr>
              <a:t>,</a:t>
            </a:r>
            <a:r>
              <a:rPr lang="en-US" dirty="0" smtClean="0">
                <a:solidFill>
                  <a:schemeClr val="tx1"/>
                </a:solidFill>
                <a:cs typeface="Times New Roman" panose="02020603050405020304" pitchFamily="18" charset="0"/>
              </a:rPr>
              <a:t> </a:t>
            </a:r>
            <a:r>
              <a:rPr lang="en-US" dirty="0">
                <a:solidFill>
                  <a:schemeClr val="tx1"/>
                </a:solidFill>
                <a:cs typeface="Times New Roman" panose="02020603050405020304" pitchFamily="18" charset="0"/>
              </a:rPr>
              <a:t>Romania</a:t>
            </a:r>
            <a:r>
              <a:rPr lang="en-US" dirty="0">
                <a:solidFill>
                  <a:schemeClr val="tx1"/>
                </a:solidFill>
              </a:rPr>
              <a:t>  </a:t>
            </a:r>
          </a:p>
        </p:txBody>
      </p:sp>
    </p:spTree>
    <p:extLst>
      <p:ext uri="{BB962C8B-B14F-4D97-AF65-F5344CB8AC3E}">
        <p14:creationId xmlns:p14="http://schemas.microsoft.com/office/powerpoint/2010/main" val="10110873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en-US" dirty="0"/>
              <a:t>The Kidneys</a:t>
            </a:r>
          </a:p>
        </p:txBody>
      </p:sp>
      <p:sp>
        <p:nvSpPr>
          <p:cNvPr id="3" name="Tartalom helye 2"/>
          <p:cNvSpPr>
            <a:spLocks noGrp="1"/>
          </p:cNvSpPr>
          <p:nvPr>
            <p:ph idx="1"/>
          </p:nvPr>
        </p:nvSpPr>
        <p:spPr>
          <a:xfrm>
            <a:off x="192505" y="1328468"/>
            <a:ext cx="11896825" cy="4977204"/>
          </a:xfrm>
        </p:spPr>
        <p:txBody>
          <a:bodyPr/>
          <a:lstStyle/>
          <a:p>
            <a:pPr>
              <a:lnSpc>
                <a:spcPct val="120000"/>
              </a:lnSpc>
            </a:pPr>
            <a:r>
              <a:rPr lang="en-US" dirty="0"/>
              <a:t>Highly vascularized organs</a:t>
            </a:r>
          </a:p>
          <a:p>
            <a:pPr>
              <a:lnSpc>
                <a:spcPct val="120000"/>
              </a:lnSpc>
            </a:pPr>
            <a:r>
              <a:rPr lang="en-US" dirty="0"/>
              <a:t>The </a:t>
            </a:r>
            <a:r>
              <a:rPr lang="en-US" b="1" dirty="0"/>
              <a:t>kidneys</a:t>
            </a:r>
            <a:r>
              <a:rPr lang="en-US" dirty="0"/>
              <a:t> play a critical role in: </a:t>
            </a:r>
          </a:p>
          <a:p>
            <a:pPr lvl="1">
              <a:lnSpc>
                <a:spcPct val="120000"/>
              </a:lnSpc>
              <a:buFont typeface="Calibri" panose="020F0502020204030204" pitchFamily="34" charset="0"/>
              <a:buChar char="–"/>
            </a:pPr>
            <a:r>
              <a:rPr lang="hu-HU" sz="2800" dirty="0" smtClean="0"/>
              <a:t> </a:t>
            </a:r>
            <a:r>
              <a:rPr lang="en-US" sz="2600" dirty="0" smtClean="0"/>
              <a:t>the </a:t>
            </a:r>
            <a:r>
              <a:rPr lang="en-US" sz="2600" dirty="0"/>
              <a:t>compensatory physiological mechanisms of </a:t>
            </a:r>
            <a:r>
              <a:rPr lang="en-US" sz="2600" b="1" dirty="0"/>
              <a:t>thermoregulation</a:t>
            </a:r>
          </a:p>
          <a:p>
            <a:pPr lvl="1">
              <a:lnSpc>
                <a:spcPct val="120000"/>
              </a:lnSpc>
              <a:buFont typeface="Calibri" panose="020F0502020204030204" pitchFamily="34" charset="0"/>
              <a:buChar char="–"/>
            </a:pPr>
            <a:r>
              <a:rPr lang="hu-HU" sz="2600" b="1" dirty="0" smtClean="0"/>
              <a:t> </a:t>
            </a:r>
            <a:r>
              <a:rPr lang="en-US" sz="2600" b="1" dirty="0" smtClean="0"/>
              <a:t>blood </a:t>
            </a:r>
            <a:r>
              <a:rPr lang="en-US" sz="2600" b="1" dirty="0"/>
              <a:t>pressure regulation</a:t>
            </a:r>
          </a:p>
          <a:p>
            <a:pPr lvl="1">
              <a:lnSpc>
                <a:spcPct val="120000"/>
              </a:lnSpc>
              <a:buFont typeface="Calibri" panose="020F0502020204030204" pitchFamily="34" charset="0"/>
              <a:buChar char="–"/>
            </a:pPr>
            <a:r>
              <a:rPr lang="hu-HU" sz="2600" dirty="0" smtClean="0"/>
              <a:t> </a:t>
            </a:r>
            <a:r>
              <a:rPr lang="en-US" sz="2600" dirty="0" smtClean="0"/>
              <a:t>maintenance </a:t>
            </a:r>
            <a:r>
              <a:rPr lang="en-US" sz="2600" dirty="0"/>
              <a:t>of the overall </a:t>
            </a:r>
            <a:r>
              <a:rPr lang="en-US" sz="2600" b="1" dirty="0"/>
              <a:t>balance of water and electrolytes</a:t>
            </a:r>
            <a:r>
              <a:rPr lang="en-US" sz="2600" dirty="0"/>
              <a:t>, and</a:t>
            </a:r>
          </a:p>
          <a:p>
            <a:pPr lvl="1">
              <a:lnSpc>
                <a:spcPct val="120000"/>
              </a:lnSpc>
              <a:buFont typeface="Calibri" panose="020F0502020204030204" pitchFamily="34" charset="0"/>
              <a:buChar char="–"/>
            </a:pPr>
            <a:r>
              <a:rPr lang="hu-HU" sz="2600" b="1" dirty="0" smtClean="0"/>
              <a:t> </a:t>
            </a:r>
            <a:r>
              <a:rPr lang="en-US" sz="2600" b="1" dirty="0" smtClean="0"/>
              <a:t>acid/base </a:t>
            </a:r>
            <a:r>
              <a:rPr lang="en-US" sz="2600" b="1" dirty="0"/>
              <a:t>balance</a:t>
            </a:r>
          </a:p>
          <a:p>
            <a:pPr lvl="1"/>
            <a:endParaRPr lang="en-US" dirty="0"/>
          </a:p>
          <a:p>
            <a:endParaRPr lang="en-US" dirty="0"/>
          </a:p>
        </p:txBody>
      </p:sp>
    </p:spTree>
    <p:extLst>
      <p:ext uri="{BB962C8B-B14F-4D97-AF65-F5344CB8AC3E}">
        <p14:creationId xmlns:p14="http://schemas.microsoft.com/office/powerpoint/2010/main" val="2692297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en-US" dirty="0"/>
              <a:t>The Kidneys</a:t>
            </a:r>
          </a:p>
        </p:txBody>
      </p:sp>
      <p:sp>
        <p:nvSpPr>
          <p:cNvPr id="3" name="Tartalom helye 2"/>
          <p:cNvSpPr>
            <a:spLocks noGrp="1"/>
          </p:cNvSpPr>
          <p:nvPr>
            <p:ph idx="1"/>
          </p:nvPr>
        </p:nvSpPr>
        <p:spPr/>
        <p:txBody>
          <a:bodyPr>
            <a:normAutofit/>
          </a:bodyPr>
          <a:lstStyle/>
          <a:p>
            <a:r>
              <a:rPr lang="en-US" sz="3000" dirty="0"/>
              <a:t>These regulation processes could provoke compensatory </a:t>
            </a:r>
            <a:r>
              <a:rPr lang="en-US" sz="3000" b="1" dirty="0"/>
              <a:t>responses from the kidneys</a:t>
            </a:r>
            <a:r>
              <a:rPr lang="en-US" sz="3000" dirty="0"/>
              <a:t>:</a:t>
            </a:r>
          </a:p>
          <a:p>
            <a:pPr lvl="1"/>
            <a:r>
              <a:rPr lang="en-US" sz="2800" dirty="0"/>
              <a:t>Physiological actions in order to heat stress</a:t>
            </a:r>
          </a:p>
          <a:p>
            <a:pPr lvl="1"/>
            <a:endParaRPr lang="en-US" sz="2800" dirty="0"/>
          </a:p>
          <a:p>
            <a:pPr lvl="1"/>
            <a:endParaRPr lang="en-US" sz="2800" dirty="0"/>
          </a:p>
          <a:p>
            <a:pPr lvl="1"/>
            <a:endParaRPr lang="en-US" sz="2800" dirty="0"/>
          </a:p>
          <a:p>
            <a:pPr lvl="1"/>
            <a:endParaRPr lang="en-US" sz="2800" dirty="0"/>
          </a:p>
          <a:p>
            <a:pPr lvl="1"/>
            <a:endParaRPr lang="en-US" sz="2800" dirty="0"/>
          </a:p>
          <a:p>
            <a:pPr lvl="1"/>
            <a:r>
              <a:rPr lang="en-US" sz="2800" dirty="0"/>
              <a:t>Heat stress combined with dehydration</a:t>
            </a:r>
          </a:p>
          <a:p>
            <a:pPr lvl="1"/>
            <a:endParaRPr lang="en-US" sz="2800" dirty="0"/>
          </a:p>
          <a:p>
            <a:endParaRPr lang="en-US" sz="3200" dirty="0"/>
          </a:p>
        </p:txBody>
      </p:sp>
      <p:sp>
        <p:nvSpPr>
          <p:cNvPr id="4" name="Jobbra mutató nyíl 3">
            <a:extLst>
              <a:ext uri="{FF2B5EF4-FFF2-40B4-BE49-F238E27FC236}">
                <a16:creationId xmlns:a16="http://schemas.microsoft.com/office/drawing/2014/main" id="{F93CF954-138F-CAED-1C1D-C69AE82CA272}"/>
              </a:ext>
            </a:extLst>
          </p:cNvPr>
          <p:cNvSpPr/>
          <p:nvPr/>
        </p:nvSpPr>
        <p:spPr>
          <a:xfrm rot="5400000">
            <a:off x="3257550" y="2686767"/>
            <a:ext cx="868680" cy="16002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zövegdoboz 4">
            <a:extLst>
              <a:ext uri="{FF2B5EF4-FFF2-40B4-BE49-F238E27FC236}">
                <a16:creationId xmlns:a16="http://schemas.microsoft.com/office/drawing/2014/main" id="{9DE410B2-38DD-7352-E373-75D271EAEBD7}"/>
              </a:ext>
            </a:extLst>
          </p:cNvPr>
          <p:cNvSpPr txBox="1"/>
          <p:nvPr/>
        </p:nvSpPr>
        <p:spPr>
          <a:xfrm>
            <a:off x="893145" y="3317182"/>
            <a:ext cx="11152070" cy="954107"/>
          </a:xfrm>
          <a:prstGeom prst="rect">
            <a:avLst/>
          </a:prstGeom>
          <a:noFill/>
        </p:spPr>
        <p:txBody>
          <a:bodyPr wrap="square" rtlCol="0">
            <a:spAutoFit/>
          </a:bodyPr>
          <a:lstStyle/>
          <a:p>
            <a:r>
              <a:rPr lang="en-US" sz="2800" dirty="0"/>
              <a:t>redirected blood flow away from the kidneys to the skin to offload heat and promote heat loss</a:t>
            </a:r>
          </a:p>
        </p:txBody>
      </p:sp>
      <p:sp>
        <p:nvSpPr>
          <p:cNvPr id="6" name="Jobbra mutató nyíl 5">
            <a:extLst>
              <a:ext uri="{FF2B5EF4-FFF2-40B4-BE49-F238E27FC236}">
                <a16:creationId xmlns:a16="http://schemas.microsoft.com/office/drawing/2014/main" id="{4BE0C2DB-05ED-717F-E8CE-56814E888F27}"/>
              </a:ext>
            </a:extLst>
          </p:cNvPr>
          <p:cNvSpPr/>
          <p:nvPr/>
        </p:nvSpPr>
        <p:spPr>
          <a:xfrm rot="5400000">
            <a:off x="3257550" y="5301914"/>
            <a:ext cx="868680" cy="16002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zövegdoboz 6">
            <a:extLst>
              <a:ext uri="{FF2B5EF4-FFF2-40B4-BE49-F238E27FC236}">
                <a16:creationId xmlns:a16="http://schemas.microsoft.com/office/drawing/2014/main" id="{23F548AF-EDF0-81CC-E9A3-0EB8BC9F7754}"/>
              </a:ext>
            </a:extLst>
          </p:cNvPr>
          <p:cNvSpPr txBox="1"/>
          <p:nvPr/>
        </p:nvSpPr>
        <p:spPr>
          <a:xfrm>
            <a:off x="746360" y="5816264"/>
            <a:ext cx="11298855" cy="523220"/>
          </a:xfrm>
          <a:prstGeom prst="rect">
            <a:avLst/>
          </a:prstGeom>
          <a:noFill/>
        </p:spPr>
        <p:txBody>
          <a:bodyPr wrap="square" rtlCol="0">
            <a:spAutoFit/>
          </a:bodyPr>
          <a:lstStyle/>
          <a:p>
            <a:r>
              <a:rPr lang="en-US" sz="2800" dirty="0"/>
              <a:t>combined demands can be physiological or pathophysiological</a:t>
            </a:r>
          </a:p>
        </p:txBody>
      </p:sp>
    </p:spTree>
    <p:extLst>
      <p:ext uri="{BB962C8B-B14F-4D97-AF65-F5344CB8AC3E}">
        <p14:creationId xmlns:p14="http://schemas.microsoft.com/office/powerpoint/2010/main" val="1656006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animBg="1"/>
      <p:bldP spid="5" grpId="0"/>
      <p:bldP spid="6" grpId="0" animBg="1"/>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en-US" dirty="0"/>
              <a:t>Kidney Diseases</a:t>
            </a:r>
          </a:p>
        </p:txBody>
      </p:sp>
      <p:sp>
        <p:nvSpPr>
          <p:cNvPr id="3" name="Tartalom helye 2"/>
          <p:cNvSpPr>
            <a:spLocks noGrp="1"/>
          </p:cNvSpPr>
          <p:nvPr>
            <p:ph idx="1"/>
          </p:nvPr>
        </p:nvSpPr>
        <p:spPr/>
        <p:txBody>
          <a:bodyPr>
            <a:normAutofit/>
          </a:bodyPr>
          <a:lstStyle/>
          <a:p>
            <a:r>
              <a:rPr lang="en-US" sz="3000" dirty="0"/>
              <a:t>Increasing incidence and prevalence</a:t>
            </a:r>
          </a:p>
          <a:p>
            <a:endParaRPr lang="en-US" sz="3200" dirty="0"/>
          </a:p>
          <a:p>
            <a:endParaRPr lang="en-US" sz="3200" dirty="0"/>
          </a:p>
          <a:p>
            <a:pPr marL="0" indent="0">
              <a:buNone/>
            </a:pPr>
            <a:r>
              <a:rPr lang="en-US" sz="3200" dirty="0"/>
              <a:t>	increasing mortality</a:t>
            </a:r>
          </a:p>
          <a:p>
            <a:pPr marL="0" indent="0">
              <a:buNone/>
            </a:pPr>
            <a:endParaRPr lang="en-US" sz="3200" dirty="0"/>
          </a:p>
          <a:p>
            <a:pPr>
              <a:lnSpc>
                <a:spcPct val="110000"/>
              </a:lnSpc>
            </a:pPr>
            <a:r>
              <a:rPr lang="en-US" sz="3000" dirty="0"/>
              <a:t>Disability-adjusted life-years (DALYs) for kidney disease increased from 19 million in 1990 to 36 million in 2017 (GBD 2017)</a:t>
            </a:r>
          </a:p>
        </p:txBody>
      </p:sp>
      <p:sp>
        <p:nvSpPr>
          <p:cNvPr id="8" name="Jobbra mutató nyíl 7">
            <a:extLst>
              <a:ext uri="{FF2B5EF4-FFF2-40B4-BE49-F238E27FC236}">
                <a16:creationId xmlns:a16="http://schemas.microsoft.com/office/drawing/2014/main" id="{A92EE5DC-98FA-5C21-5A62-357ECAD452C7}"/>
              </a:ext>
            </a:extLst>
          </p:cNvPr>
          <p:cNvSpPr/>
          <p:nvPr/>
        </p:nvSpPr>
        <p:spPr>
          <a:xfrm rot="5400000">
            <a:off x="2148840" y="1794510"/>
            <a:ext cx="868680" cy="16002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96591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en-US" dirty="0"/>
              <a:t>Kidney Diseases</a:t>
            </a:r>
          </a:p>
        </p:txBody>
      </p:sp>
      <p:pic>
        <p:nvPicPr>
          <p:cNvPr id="5" name="Tartalom helye 4" descr="A képen diagram látható&#10;&#10;Automatikusan generált leírás">
            <a:extLst>
              <a:ext uri="{FF2B5EF4-FFF2-40B4-BE49-F238E27FC236}">
                <a16:creationId xmlns:a16="http://schemas.microsoft.com/office/drawing/2014/main" id="{B98DB798-D6CA-9134-E672-0517914DA55E}"/>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336338" y="935038"/>
            <a:ext cx="7608225" cy="5370512"/>
          </a:xfrm>
        </p:spPr>
      </p:pic>
    </p:spTree>
    <p:extLst>
      <p:ext uri="{BB962C8B-B14F-4D97-AF65-F5344CB8AC3E}">
        <p14:creationId xmlns:p14="http://schemas.microsoft.com/office/powerpoint/2010/main" val="26019446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en-US" dirty="0"/>
              <a:t>Kidney Diseases</a:t>
            </a:r>
          </a:p>
        </p:txBody>
      </p:sp>
      <p:pic>
        <p:nvPicPr>
          <p:cNvPr id="7" name="Tartalom helye 6">
            <a:extLst>
              <a:ext uri="{FF2B5EF4-FFF2-40B4-BE49-F238E27FC236}">
                <a16:creationId xmlns:a16="http://schemas.microsoft.com/office/drawing/2014/main" id="{97978F67-CEBA-A694-409C-8345112CEC22}"/>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336338" y="935038"/>
            <a:ext cx="7608225" cy="5370512"/>
          </a:xfrm>
        </p:spPr>
      </p:pic>
    </p:spTree>
    <p:extLst>
      <p:ext uri="{BB962C8B-B14F-4D97-AF65-F5344CB8AC3E}">
        <p14:creationId xmlns:p14="http://schemas.microsoft.com/office/powerpoint/2010/main" val="7032251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en-US" dirty="0"/>
              <a:t>Temperature and kidney diseases</a:t>
            </a:r>
          </a:p>
        </p:txBody>
      </p:sp>
      <p:sp>
        <p:nvSpPr>
          <p:cNvPr id="3" name="Tartalom helye 2"/>
          <p:cNvSpPr>
            <a:spLocks noGrp="1"/>
          </p:cNvSpPr>
          <p:nvPr>
            <p:ph idx="1"/>
          </p:nvPr>
        </p:nvSpPr>
        <p:spPr>
          <a:xfrm>
            <a:off x="396815" y="1164566"/>
            <a:ext cx="11360989" cy="5141106"/>
          </a:xfrm>
        </p:spPr>
        <p:txBody>
          <a:bodyPr>
            <a:normAutofit/>
          </a:bodyPr>
          <a:lstStyle/>
          <a:p>
            <a:pPr>
              <a:lnSpc>
                <a:spcPct val="120000"/>
              </a:lnSpc>
              <a:spcAft>
                <a:spcPts val="1500"/>
              </a:spcAft>
            </a:pPr>
            <a:r>
              <a:rPr lang="en-US" sz="2400" dirty="0"/>
              <a:t>Important risk factor for many adverse health outcomes, including mortality and morbidity for specific causes</a:t>
            </a:r>
            <a:endParaRPr lang="hu-HU" sz="2400" dirty="0"/>
          </a:p>
          <a:p>
            <a:pPr>
              <a:lnSpc>
                <a:spcPct val="120000"/>
              </a:lnSpc>
              <a:spcAft>
                <a:spcPts val="1500"/>
              </a:spcAft>
            </a:pPr>
            <a:r>
              <a:rPr lang="en-US" sz="2400" dirty="0"/>
              <a:t>Chronic kidney disease (CKD) is an important cause of disease and economic burden due to the expensive renal replacement therapy for end-stage kidney disease </a:t>
            </a:r>
            <a:endParaRPr lang="hu-HU" sz="2400" dirty="0"/>
          </a:p>
          <a:p>
            <a:pPr>
              <a:lnSpc>
                <a:spcPct val="120000"/>
              </a:lnSpc>
              <a:spcAft>
                <a:spcPts val="1500"/>
              </a:spcAft>
            </a:pPr>
            <a:r>
              <a:rPr lang="en-US" sz="2400" dirty="0"/>
              <a:t>In 2017, 697 million people were diagnosed with CKD, and 1.2 million deaths were attributed to CKD worldwide, a 41.5% increase in mortality rate from 1990</a:t>
            </a:r>
            <a:r>
              <a:rPr lang="hu-HU" sz="2400" dirty="0"/>
              <a:t>.</a:t>
            </a:r>
          </a:p>
          <a:p>
            <a:pPr>
              <a:lnSpc>
                <a:spcPct val="120000"/>
              </a:lnSpc>
              <a:spcAft>
                <a:spcPts val="1500"/>
              </a:spcAft>
            </a:pPr>
            <a:r>
              <a:rPr lang="en-US" sz="2400" dirty="0"/>
              <a:t>Among the risk factors for CKD, diabetes, hypertension, and glomerulonephritis are known to be the most common causes. </a:t>
            </a:r>
            <a:endParaRPr lang="hu-HU" sz="2400" dirty="0"/>
          </a:p>
        </p:txBody>
      </p:sp>
    </p:spTree>
    <p:extLst>
      <p:ext uri="{BB962C8B-B14F-4D97-AF65-F5344CB8AC3E}">
        <p14:creationId xmlns:p14="http://schemas.microsoft.com/office/powerpoint/2010/main" val="2351665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_for_lecture_presentations" id="{98D3BE57-7C4F-464C-BC64-1D7340AAA609}" vid="{21B03724-234D-B346-B3F2-287CADF91C7F}"/>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um" ma:contentTypeID="0x01010061C38D1052217A4B942E73134FEF8369" ma:contentTypeVersion="12" ma:contentTypeDescription="Új dokumentum létrehozása." ma:contentTypeScope="" ma:versionID="c4cb741b39fb2f9efa675cf951213ef6">
  <xsd:schema xmlns:xsd="http://www.w3.org/2001/XMLSchema" xmlns:xs="http://www.w3.org/2001/XMLSchema" xmlns:p="http://schemas.microsoft.com/office/2006/metadata/properties" xmlns:ns2="ac5bba62-9a53-42e3-8e34-ca49e24f4fe7" xmlns:ns3="f7135bf7-eb40-4ed2-ab58-bb2a8f06b6aa" targetNamespace="http://schemas.microsoft.com/office/2006/metadata/properties" ma:root="true" ma:fieldsID="ab6f93e604749640a8b49707685d73ea" ns2:_="" ns3:_="">
    <xsd:import namespace="ac5bba62-9a53-42e3-8e34-ca49e24f4fe7"/>
    <xsd:import namespace="f7135bf7-eb40-4ed2-ab58-bb2a8f06b6a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5bba62-9a53-42e3-8e34-ca49e24f4f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Képcímkék" ma:readOnly="false" ma:fieldId="{5cf76f15-5ced-4ddc-b409-7134ff3c332f}" ma:taxonomyMulti="true" ma:sspId="c5924412-c5b0-41bf-b9da-348a75561e2f"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7135bf7-eb40-4ed2-ab58-bb2a8f06b6aa"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e99a9af-e07c-4003-9765-209faae482e6}" ma:internalName="TaxCatchAll" ma:showField="CatchAllData" ma:web="f7135bf7-eb40-4ed2-ab58-bb2a8f06b6a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artalomtípus"/>
        <xsd:element ref="dc:title" minOccurs="0" maxOccurs="1" ma:index="4" ma:displayName="Cím"/>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ac5bba62-9a53-42e3-8e34-ca49e24f4fe7">
      <Terms xmlns="http://schemas.microsoft.com/office/infopath/2007/PartnerControls"/>
    </lcf76f155ced4ddcb4097134ff3c332f>
    <TaxCatchAll xmlns="f7135bf7-eb40-4ed2-ab58-bb2a8f06b6aa"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2131E9A-511C-4CFB-A15A-11ECF07C5186}"/>
</file>

<file path=customXml/itemProps2.xml><?xml version="1.0" encoding="utf-8"?>
<ds:datastoreItem xmlns:ds="http://schemas.openxmlformats.org/officeDocument/2006/customXml" ds:itemID="{9EAA32CB-F5FD-4009-AB49-96939C6DB158}">
  <ds:schemaRefs>
    <ds:schemaRef ds:uri="http://schemas.microsoft.com/office/2006/metadata/properties"/>
    <ds:schemaRef ds:uri="http://schemas.microsoft.com/office/infopath/2007/PartnerControls"/>
    <ds:schemaRef ds:uri="7041af30-ae09-480b-a38a-622eca9a1506"/>
    <ds:schemaRef ds:uri="603c054e-d324-4a4b-bfdc-a44c27811fd1"/>
  </ds:schemaRefs>
</ds:datastoreItem>
</file>

<file path=customXml/itemProps3.xml><?xml version="1.0" encoding="utf-8"?>
<ds:datastoreItem xmlns:ds="http://schemas.openxmlformats.org/officeDocument/2006/customXml" ds:itemID="{8A527A85-714C-4326-9C21-C9CEB223231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Office-téma</Template>
  <TotalTime>123</TotalTime>
  <Words>2233</Words>
  <Application>Microsoft Office PowerPoint</Application>
  <PresentationFormat>Szélesvásznú</PresentationFormat>
  <Paragraphs>232</Paragraphs>
  <Slides>38</Slides>
  <Notes>1</Notes>
  <HiddenSlides>0</HiddenSlides>
  <MMClips>0</MMClips>
  <ScaleCrop>false</ScaleCrop>
  <HeadingPairs>
    <vt:vector size="6" baseType="variant">
      <vt:variant>
        <vt:lpstr>Használt betűtípusok</vt:lpstr>
      </vt:variant>
      <vt:variant>
        <vt:i4>4</vt:i4>
      </vt:variant>
      <vt:variant>
        <vt:lpstr>Téma</vt:lpstr>
      </vt:variant>
      <vt:variant>
        <vt:i4>1</vt:i4>
      </vt:variant>
      <vt:variant>
        <vt:lpstr>Diacímek</vt:lpstr>
      </vt:variant>
      <vt:variant>
        <vt:i4>38</vt:i4>
      </vt:variant>
    </vt:vector>
  </HeadingPairs>
  <TitlesOfParts>
    <vt:vector size="43" baseType="lpstr">
      <vt:lpstr>Arial</vt:lpstr>
      <vt:lpstr>Calibri</vt:lpstr>
      <vt:lpstr>Garamond</vt:lpstr>
      <vt:lpstr>Times New Roman</vt:lpstr>
      <vt:lpstr>Office-téma</vt:lpstr>
      <vt:lpstr>Developing new curriculum outlines and learning materials on climate change's health impacts for medical schools 2021-2-HU01-KA220-HED-000050972</vt:lpstr>
      <vt:lpstr>Impact of temperature on kidney function and renal diseases </vt:lpstr>
      <vt:lpstr>Learning outcomes</vt:lpstr>
      <vt:lpstr>The Kidneys</vt:lpstr>
      <vt:lpstr>The Kidneys</vt:lpstr>
      <vt:lpstr>Kidney Diseases</vt:lpstr>
      <vt:lpstr>Kidney Diseases</vt:lpstr>
      <vt:lpstr>Kidney Diseases</vt:lpstr>
      <vt:lpstr>Temperature and kidney diseases</vt:lpstr>
      <vt:lpstr>Kidney Diseases</vt:lpstr>
      <vt:lpstr>Climate change and heat stress nephropathy</vt:lpstr>
      <vt:lpstr>Climate change and heat stress nephropathy</vt:lpstr>
      <vt:lpstr>PowerPoint-bemutató</vt:lpstr>
      <vt:lpstr>PowerPoint-bemutató</vt:lpstr>
      <vt:lpstr>Health risks of high temperature</vt:lpstr>
      <vt:lpstr>PowerPoint-bemutató</vt:lpstr>
      <vt:lpstr>PowerPoint-bemutató</vt:lpstr>
      <vt:lpstr>Acute Kidney Injury (AKI)</vt:lpstr>
      <vt:lpstr>Acute Kidney Injury (AKI)</vt:lpstr>
      <vt:lpstr>Acute Kidney Injury (AKI)</vt:lpstr>
      <vt:lpstr>Acute Kidney Injury (AKI)</vt:lpstr>
      <vt:lpstr>Kidney Stone Disease (KSD)</vt:lpstr>
      <vt:lpstr>Kidney Stone Disease (KSD)</vt:lpstr>
      <vt:lpstr>Urinary Tract Infection (UTI)</vt:lpstr>
      <vt:lpstr>Chronic Kidney Disease (CKD)</vt:lpstr>
      <vt:lpstr>Chronic Kidney Disease (CKD)</vt:lpstr>
      <vt:lpstr>Chronic Kidney Disease (CKD)</vt:lpstr>
      <vt:lpstr>Chronic Kidney Disease (CKD)</vt:lpstr>
      <vt:lpstr>Chronic Kidney Disease (CKD)</vt:lpstr>
      <vt:lpstr>Development of chronic kidney disease associated with heat</vt:lpstr>
      <vt:lpstr>Development of chronic kidney disease associated with heat</vt:lpstr>
      <vt:lpstr>Development of chronic kidney disease associated with heat</vt:lpstr>
      <vt:lpstr>Key points</vt:lpstr>
      <vt:lpstr>Take-home messages </vt:lpstr>
      <vt:lpstr>Public health advices</vt:lpstr>
      <vt:lpstr>Test your knowledge</vt:lpstr>
      <vt:lpstr>Further reading</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Impact of temperature on kidney function and renal diseases</dc:title>
  <dc:creator>Márovics Gergely Péter</dc:creator>
  <cp:lastModifiedBy>User</cp:lastModifiedBy>
  <cp:revision>17</cp:revision>
  <dcterms:created xsi:type="dcterms:W3CDTF">2023-07-11T11:29:32Z</dcterms:created>
  <dcterms:modified xsi:type="dcterms:W3CDTF">2025-04-22T12:40:16Z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0x01010061C38D1052217A4B942E73134FEF8369</vt:lpwstr>
  </property>
</Properties>
</file>