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0"/>
  </p:notesMasterIdLst>
  <p:sldIdLst>
    <p:sldId id="309" r:id="rId5"/>
    <p:sldId id="308" r:id="rId6"/>
    <p:sldId id="315" r:id="rId7"/>
    <p:sldId id="307" r:id="rId8"/>
    <p:sldId id="289" r:id="rId9"/>
    <p:sldId id="310" r:id="rId10"/>
    <p:sldId id="292" r:id="rId11"/>
    <p:sldId id="288" r:id="rId12"/>
    <p:sldId id="265" r:id="rId13"/>
    <p:sldId id="264" r:id="rId14"/>
    <p:sldId id="305" r:id="rId15"/>
    <p:sldId id="317" r:id="rId16"/>
    <p:sldId id="274" r:id="rId17"/>
    <p:sldId id="291" r:id="rId18"/>
    <p:sldId id="306" r:id="rId19"/>
    <p:sldId id="323" r:id="rId20"/>
    <p:sldId id="268" r:id="rId21"/>
    <p:sldId id="269" r:id="rId22"/>
    <p:sldId id="270" r:id="rId23"/>
    <p:sldId id="271" r:id="rId24"/>
    <p:sldId id="272" r:id="rId25"/>
    <p:sldId id="273" r:id="rId26"/>
    <p:sldId id="279" r:id="rId27"/>
    <p:sldId id="280" r:id="rId28"/>
    <p:sldId id="281" r:id="rId29"/>
    <p:sldId id="282" r:id="rId30"/>
    <p:sldId id="283" r:id="rId31"/>
    <p:sldId id="284" r:id="rId32"/>
    <p:sldId id="285" r:id="rId33"/>
    <p:sldId id="286" r:id="rId34"/>
    <p:sldId id="287" r:id="rId35"/>
    <p:sldId id="319" r:id="rId36"/>
    <p:sldId id="320" r:id="rId37"/>
    <p:sldId id="321" r:id="rId38"/>
    <p:sldId id="324" r:id="rId39"/>
  </p:sldIdLst>
  <p:sldSz cx="12192000" cy="6858000"/>
  <p:notesSz cx="6858000" cy="9144000"/>
  <p:defaultText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3" userDrawn="1">
          <p15:clr>
            <a:srgbClr val="A4A3A4"/>
          </p15:clr>
        </p15:guide>
        <p15:guide id="2" pos="758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9EC2455-9EE4-194D-A5D7-7F8C26050337}" v="17" dt="2023-07-11T09:09:34.556"/>
    <p1510:client id="{D52C3A62-8ED5-394C-8D84-17EAE7803267}" v="1" dt="2023-07-11T12:08:08.41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04" autoAdjust="0"/>
    <p:restoredTop sz="95820"/>
  </p:normalViewPr>
  <p:slideViewPr>
    <p:cSldViewPr snapToGrid="0" showGuides="1">
      <p:cViewPr varScale="1">
        <p:scale>
          <a:sx n="99" d="100"/>
          <a:sy n="99" d="100"/>
        </p:scale>
        <p:origin x="96" y="360"/>
      </p:cViewPr>
      <p:guideLst>
        <p:guide orient="horz" pos="73"/>
        <p:guide pos="7582"/>
      </p:guideLst>
    </p:cSldViewPr>
  </p:slideViewPr>
  <p:notesTextViewPr>
    <p:cViewPr>
      <p:scale>
        <a:sx n="3" d="2"/>
        <a:sy n="3" d="2"/>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viewProps" Target="viewProps.xml"/><Relationship Id="rId63"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heme" Target="theme/theme1.xml"/><Relationship Id="rId64"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árovics Gergely Péter" userId="346673cb-4fe2-4bc9-9989-67cfee16853a" providerId="ADAL" clId="{D52C3A62-8ED5-394C-8D84-17EAE7803267}"/>
    <pc:docChg chg="modSld">
      <pc:chgData name="Márovics Gergely Péter" userId="346673cb-4fe2-4bc9-9989-67cfee16853a" providerId="ADAL" clId="{D52C3A62-8ED5-394C-8D84-17EAE7803267}" dt="2023-07-11T12:08:18.270" v="1" actId="207"/>
      <pc:docMkLst>
        <pc:docMk/>
      </pc:docMkLst>
      <pc:sldChg chg="setBg">
        <pc:chgData name="Márovics Gergely Péter" userId="346673cb-4fe2-4bc9-9989-67cfee16853a" providerId="ADAL" clId="{D52C3A62-8ED5-394C-8D84-17EAE7803267}" dt="2023-07-11T12:08:08.413" v="0"/>
        <pc:sldMkLst>
          <pc:docMk/>
          <pc:sldMk cId="4034320822" sldId="262"/>
        </pc:sldMkLst>
      </pc:sldChg>
      <pc:sldChg chg="setBg">
        <pc:chgData name="Márovics Gergely Péter" userId="346673cb-4fe2-4bc9-9989-67cfee16853a" providerId="ADAL" clId="{D52C3A62-8ED5-394C-8D84-17EAE7803267}" dt="2023-07-11T12:08:08.413" v="0"/>
        <pc:sldMkLst>
          <pc:docMk/>
          <pc:sldMk cId="225899648" sldId="263"/>
        </pc:sldMkLst>
      </pc:sldChg>
      <pc:sldChg chg="setBg">
        <pc:chgData name="Márovics Gergely Péter" userId="346673cb-4fe2-4bc9-9989-67cfee16853a" providerId="ADAL" clId="{D52C3A62-8ED5-394C-8D84-17EAE7803267}" dt="2023-07-11T12:08:08.413" v="0"/>
        <pc:sldMkLst>
          <pc:docMk/>
          <pc:sldMk cId="1073460781" sldId="264"/>
        </pc:sldMkLst>
      </pc:sldChg>
      <pc:sldChg chg="setBg">
        <pc:chgData name="Márovics Gergely Péter" userId="346673cb-4fe2-4bc9-9989-67cfee16853a" providerId="ADAL" clId="{D52C3A62-8ED5-394C-8D84-17EAE7803267}" dt="2023-07-11T12:08:08.413" v="0"/>
        <pc:sldMkLst>
          <pc:docMk/>
          <pc:sldMk cId="4229843804" sldId="265"/>
        </pc:sldMkLst>
      </pc:sldChg>
      <pc:sldChg chg="setBg">
        <pc:chgData name="Márovics Gergely Péter" userId="346673cb-4fe2-4bc9-9989-67cfee16853a" providerId="ADAL" clId="{D52C3A62-8ED5-394C-8D84-17EAE7803267}" dt="2023-07-11T12:08:08.413" v="0"/>
        <pc:sldMkLst>
          <pc:docMk/>
          <pc:sldMk cId="2978430710" sldId="266"/>
        </pc:sldMkLst>
      </pc:sldChg>
      <pc:sldChg chg="setBg">
        <pc:chgData name="Márovics Gergely Péter" userId="346673cb-4fe2-4bc9-9989-67cfee16853a" providerId="ADAL" clId="{D52C3A62-8ED5-394C-8D84-17EAE7803267}" dt="2023-07-11T12:08:08.413" v="0"/>
        <pc:sldMkLst>
          <pc:docMk/>
          <pc:sldMk cId="3339004984" sldId="267"/>
        </pc:sldMkLst>
      </pc:sldChg>
      <pc:sldChg chg="setBg">
        <pc:chgData name="Márovics Gergely Péter" userId="346673cb-4fe2-4bc9-9989-67cfee16853a" providerId="ADAL" clId="{D52C3A62-8ED5-394C-8D84-17EAE7803267}" dt="2023-07-11T12:08:08.413" v="0"/>
        <pc:sldMkLst>
          <pc:docMk/>
          <pc:sldMk cId="2967362371" sldId="268"/>
        </pc:sldMkLst>
      </pc:sldChg>
      <pc:sldChg chg="setBg">
        <pc:chgData name="Márovics Gergely Péter" userId="346673cb-4fe2-4bc9-9989-67cfee16853a" providerId="ADAL" clId="{D52C3A62-8ED5-394C-8D84-17EAE7803267}" dt="2023-07-11T12:08:08.413" v="0"/>
        <pc:sldMkLst>
          <pc:docMk/>
          <pc:sldMk cId="1753300276" sldId="269"/>
        </pc:sldMkLst>
      </pc:sldChg>
      <pc:sldChg chg="setBg">
        <pc:chgData name="Márovics Gergely Péter" userId="346673cb-4fe2-4bc9-9989-67cfee16853a" providerId="ADAL" clId="{D52C3A62-8ED5-394C-8D84-17EAE7803267}" dt="2023-07-11T12:08:08.413" v="0"/>
        <pc:sldMkLst>
          <pc:docMk/>
          <pc:sldMk cId="3802889707" sldId="270"/>
        </pc:sldMkLst>
      </pc:sldChg>
      <pc:sldChg chg="setBg">
        <pc:chgData name="Márovics Gergely Péter" userId="346673cb-4fe2-4bc9-9989-67cfee16853a" providerId="ADAL" clId="{D52C3A62-8ED5-394C-8D84-17EAE7803267}" dt="2023-07-11T12:08:08.413" v="0"/>
        <pc:sldMkLst>
          <pc:docMk/>
          <pc:sldMk cId="979862675" sldId="271"/>
        </pc:sldMkLst>
      </pc:sldChg>
      <pc:sldChg chg="setBg">
        <pc:chgData name="Márovics Gergely Péter" userId="346673cb-4fe2-4bc9-9989-67cfee16853a" providerId="ADAL" clId="{D52C3A62-8ED5-394C-8D84-17EAE7803267}" dt="2023-07-11T12:08:08.413" v="0"/>
        <pc:sldMkLst>
          <pc:docMk/>
          <pc:sldMk cId="2938414306" sldId="272"/>
        </pc:sldMkLst>
      </pc:sldChg>
      <pc:sldChg chg="setBg">
        <pc:chgData name="Márovics Gergely Péter" userId="346673cb-4fe2-4bc9-9989-67cfee16853a" providerId="ADAL" clId="{D52C3A62-8ED5-394C-8D84-17EAE7803267}" dt="2023-07-11T12:08:08.413" v="0"/>
        <pc:sldMkLst>
          <pc:docMk/>
          <pc:sldMk cId="3283588084" sldId="273"/>
        </pc:sldMkLst>
      </pc:sldChg>
      <pc:sldChg chg="setBg">
        <pc:chgData name="Márovics Gergely Péter" userId="346673cb-4fe2-4bc9-9989-67cfee16853a" providerId="ADAL" clId="{D52C3A62-8ED5-394C-8D84-17EAE7803267}" dt="2023-07-11T12:08:08.413" v="0"/>
        <pc:sldMkLst>
          <pc:docMk/>
          <pc:sldMk cId="806195627" sldId="274"/>
        </pc:sldMkLst>
      </pc:sldChg>
      <pc:sldChg chg="setBg">
        <pc:chgData name="Márovics Gergely Péter" userId="346673cb-4fe2-4bc9-9989-67cfee16853a" providerId="ADAL" clId="{D52C3A62-8ED5-394C-8D84-17EAE7803267}" dt="2023-07-11T12:08:08.413" v="0"/>
        <pc:sldMkLst>
          <pc:docMk/>
          <pc:sldMk cId="2429388455" sldId="279"/>
        </pc:sldMkLst>
      </pc:sldChg>
      <pc:sldChg chg="setBg">
        <pc:chgData name="Márovics Gergely Péter" userId="346673cb-4fe2-4bc9-9989-67cfee16853a" providerId="ADAL" clId="{D52C3A62-8ED5-394C-8D84-17EAE7803267}" dt="2023-07-11T12:08:08.413" v="0"/>
        <pc:sldMkLst>
          <pc:docMk/>
          <pc:sldMk cId="4205303771" sldId="280"/>
        </pc:sldMkLst>
      </pc:sldChg>
      <pc:sldChg chg="setBg">
        <pc:chgData name="Márovics Gergely Péter" userId="346673cb-4fe2-4bc9-9989-67cfee16853a" providerId="ADAL" clId="{D52C3A62-8ED5-394C-8D84-17EAE7803267}" dt="2023-07-11T12:08:08.413" v="0"/>
        <pc:sldMkLst>
          <pc:docMk/>
          <pc:sldMk cId="1516781629" sldId="281"/>
        </pc:sldMkLst>
      </pc:sldChg>
      <pc:sldChg chg="setBg">
        <pc:chgData name="Márovics Gergely Péter" userId="346673cb-4fe2-4bc9-9989-67cfee16853a" providerId="ADAL" clId="{D52C3A62-8ED5-394C-8D84-17EAE7803267}" dt="2023-07-11T12:08:08.413" v="0"/>
        <pc:sldMkLst>
          <pc:docMk/>
          <pc:sldMk cId="1551498612" sldId="282"/>
        </pc:sldMkLst>
      </pc:sldChg>
      <pc:sldChg chg="setBg">
        <pc:chgData name="Márovics Gergely Péter" userId="346673cb-4fe2-4bc9-9989-67cfee16853a" providerId="ADAL" clId="{D52C3A62-8ED5-394C-8D84-17EAE7803267}" dt="2023-07-11T12:08:08.413" v="0"/>
        <pc:sldMkLst>
          <pc:docMk/>
          <pc:sldMk cId="1922159964" sldId="283"/>
        </pc:sldMkLst>
      </pc:sldChg>
      <pc:sldChg chg="setBg">
        <pc:chgData name="Márovics Gergely Péter" userId="346673cb-4fe2-4bc9-9989-67cfee16853a" providerId="ADAL" clId="{D52C3A62-8ED5-394C-8D84-17EAE7803267}" dt="2023-07-11T12:08:08.413" v="0"/>
        <pc:sldMkLst>
          <pc:docMk/>
          <pc:sldMk cId="2883533208" sldId="284"/>
        </pc:sldMkLst>
      </pc:sldChg>
      <pc:sldChg chg="setBg">
        <pc:chgData name="Márovics Gergely Péter" userId="346673cb-4fe2-4bc9-9989-67cfee16853a" providerId="ADAL" clId="{D52C3A62-8ED5-394C-8D84-17EAE7803267}" dt="2023-07-11T12:08:08.413" v="0"/>
        <pc:sldMkLst>
          <pc:docMk/>
          <pc:sldMk cId="879890447" sldId="285"/>
        </pc:sldMkLst>
      </pc:sldChg>
      <pc:sldChg chg="setBg">
        <pc:chgData name="Márovics Gergely Péter" userId="346673cb-4fe2-4bc9-9989-67cfee16853a" providerId="ADAL" clId="{D52C3A62-8ED5-394C-8D84-17EAE7803267}" dt="2023-07-11T12:08:08.413" v="0"/>
        <pc:sldMkLst>
          <pc:docMk/>
          <pc:sldMk cId="3993142958" sldId="286"/>
        </pc:sldMkLst>
      </pc:sldChg>
      <pc:sldChg chg="setBg">
        <pc:chgData name="Márovics Gergely Péter" userId="346673cb-4fe2-4bc9-9989-67cfee16853a" providerId="ADAL" clId="{D52C3A62-8ED5-394C-8D84-17EAE7803267}" dt="2023-07-11T12:08:08.413" v="0"/>
        <pc:sldMkLst>
          <pc:docMk/>
          <pc:sldMk cId="2372906350" sldId="287"/>
        </pc:sldMkLst>
      </pc:sldChg>
      <pc:sldChg chg="setBg">
        <pc:chgData name="Márovics Gergely Péter" userId="346673cb-4fe2-4bc9-9989-67cfee16853a" providerId="ADAL" clId="{D52C3A62-8ED5-394C-8D84-17EAE7803267}" dt="2023-07-11T12:08:08.413" v="0"/>
        <pc:sldMkLst>
          <pc:docMk/>
          <pc:sldMk cId="2931887708" sldId="288"/>
        </pc:sldMkLst>
      </pc:sldChg>
      <pc:sldChg chg="setBg">
        <pc:chgData name="Márovics Gergely Péter" userId="346673cb-4fe2-4bc9-9989-67cfee16853a" providerId="ADAL" clId="{D52C3A62-8ED5-394C-8D84-17EAE7803267}" dt="2023-07-11T12:08:08.413" v="0"/>
        <pc:sldMkLst>
          <pc:docMk/>
          <pc:sldMk cId="3366901342" sldId="289"/>
        </pc:sldMkLst>
      </pc:sldChg>
      <pc:sldChg chg="setBg">
        <pc:chgData name="Márovics Gergely Péter" userId="346673cb-4fe2-4bc9-9989-67cfee16853a" providerId="ADAL" clId="{D52C3A62-8ED5-394C-8D84-17EAE7803267}" dt="2023-07-11T12:08:08.413" v="0"/>
        <pc:sldMkLst>
          <pc:docMk/>
          <pc:sldMk cId="3416929210" sldId="291"/>
        </pc:sldMkLst>
      </pc:sldChg>
      <pc:sldChg chg="setBg">
        <pc:chgData name="Márovics Gergely Péter" userId="346673cb-4fe2-4bc9-9989-67cfee16853a" providerId="ADAL" clId="{D52C3A62-8ED5-394C-8D84-17EAE7803267}" dt="2023-07-11T12:08:08.413" v="0"/>
        <pc:sldMkLst>
          <pc:docMk/>
          <pc:sldMk cId="2641697473" sldId="292"/>
        </pc:sldMkLst>
      </pc:sldChg>
      <pc:sldChg chg="setBg">
        <pc:chgData name="Márovics Gergely Péter" userId="346673cb-4fe2-4bc9-9989-67cfee16853a" providerId="ADAL" clId="{D52C3A62-8ED5-394C-8D84-17EAE7803267}" dt="2023-07-11T12:08:08.413" v="0"/>
        <pc:sldMkLst>
          <pc:docMk/>
          <pc:sldMk cId="469130744" sldId="293"/>
        </pc:sldMkLst>
      </pc:sldChg>
      <pc:sldChg chg="setBg">
        <pc:chgData name="Márovics Gergely Péter" userId="346673cb-4fe2-4bc9-9989-67cfee16853a" providerId="ADAL" clId="{D52C3A62-8ED5-394C-8D84-17EAE7803267}" dt="2023-07-11T12:08:08.413" v="0"/>
        <pc:sldMkLst>
          <pc:docMk/>
          <pc:sldMk cId="3140382463" sldId="294"/>
        </pc:sldMkLst>
      </pc:sldChg>
      <pc:sldChg chg="setBg">
        <pc:chgData name="Márovics Gergely Péter" userId="346673cb-4fe2-4bc9-9989-67cfee16853a" providerId="ADAL" clId="{D52C3A62-8ED5-394C-8D84-17EAE7803267}" dt="2023-07-11T12:08:08.413" v="0"/>
        <pc:sldMkLst>
          <pc:docMk/>
          <pc:sldMk cId="918505311" sldId="295"/>
        </pc:sldMkLst>
      </pc:sldChg>
      <pc:sldChg chg="setBg">
        <pc:chgData name="Márovics Gergely Péter" userId="346673cb-4fe2-4bc9-9989-67cfee16853a" providerId="ADAL" clId="{D52C3A62-8ED5-394C-8D84-17EAE7803267}" dt="2023-07-11T12:08:08.413" v="0"/>
        <pc:sldMkLst>
          <pc:docMk/>
          <pc:sldMk cId="2142007351" sldId="296"/>
        </pc:sldMkLst>
      </pc:sldChg>
      <pc:sldChg chg="setBg">
        <pc:chgData name="Márovics Gergely Péter" userId="346673cb-4fe2-4bc9-9989-67cfee16853a" providerId="ADAL" clId="{D52C3A62-8ED5-394C-8D84-17EAE7803267}" dt="2023-07-11T12:08:08.413" v="0"/>
        <pc:sldMkLst>
          <pc:docMk/>
          <pc:sldMk cId="120298121" sldId="297"/>
        </pc:sldMkLst>
      </pc:sldChg>
      <pc:sldChg chg="setBg">
        <pc:chgData name="Márovics Gergely Péter" userId="346673cb-4fe2-4bc9-9989-67cfee16853a" providerId="ADAL" clId="{D52C3A62-8ED5-394C-8D84-17EAE7803267}" dt="2023-07-11T12:08:08.413" v="0"/>
        <pc:sldMkLst>
          <pc:docMk/>
          <pc:sldMk cId="3996055149" sldId="298"/>
        </pc:sldMkLst>
      </pc:sldChg>
      <pc:sldChg chg="setBg">
        <pc:chgData name="Márovics Gergely Péter" userId="346673cb-4fe2-4bc9-9989-67cfee16853a" providerId="ADAL" clId="{D52C3A62-8ED5-394C-8D84-17EAE7803267}" dt="2023-07-11T12:08:08.413" v="0"/>
        <pc:sldMkLst>
          <pc:docMk/>
          <pc:sldMk cId="2441469129" sldId="299"/>
        </pc:sldMkLst>
      </pc:sldChg>
      <pc:sldChg chg="setBg">
        <pc:chgData name="Márovics Gergely Péter" userId="346673cb-4fe2-4bc9-9989-67cfee16853a" providerId="ADAL" clId="{D52C3A62-8ED5-394C-8D84-17EAE7803267}" dt="2023-07-11T12:08:08.413" v="0"/>
        <pc:sldMkLst>
          <pc:docMk/>
          <pc:sldMk cId="2094146188" sldId="300"/>
        </pc:sldMkLst>
      </pc:sldChg>
      <pc:sldChg chg="setBg">
        <pc:chgData name="Márovics Gergely Péter" userId="346673cb-4fe2-4bc9-9989-67cfee16853a" providerId="ADAL" clId="{D52C3A62-8ED5-394C-8D84-17EAE7803267}" dt="2023-07-11T12:08:08.413" v="0"/>
        <pc:sldMkLst>
          <pc:docMk/>
          <pc:sldMk cId="2196418718" sldId="301"/>
        </pc:sldMkLst>
      </pc:sldChg>
      <pc:sldChg chg="setBg">
        <pc:chgData name="Márovics Gergely Péter" userId="346673cb-4fe2-4bc9-9989-67cfee16853a" providerId="ADAL" clId="{D52C3A62-8ED5-394C-8D84-17EAE7803267}" dt="2023-07-11T12:08:08.413" v="0"/>
        <pc:sldMkLst>
          <pc:docMk/>
          <pc:sldMk cId="3444051736" sldId="302"/>
        </pc:sldMkLst>
      </pc:sldChg>
      <pc:sldChg chg="setBg">
        <pc:chgData name="Márovics Gergely Péter" userId="346673cb-4fe2-4bc9-9989-67cfee16853a" providerId="ADAL" clId="{D52C3A62-8ED5-394C-8D84-17EAE7803267}" dt="2023-07-11T12:08:08.413" v="0"/>
        <pc:sldMkLst>
          <pc:docMk/>
          <pc:sldMk cId="3166546050" sldId="303"/>
        </pc:sldMkLst>
      </pc:sldChg>
      <pc:sldChg chg="setBg">
        <pc:chgData name="Márovics Gergely Péter" userId="346673cb-4fe2-4bc9-9989-67cfee16853a" providerId="ADAL" clId="{D52C3A62-8ED5-394C-8D84-17EAE7803267}" dt="2023-07-11T12:08:08.413" v="0"/>
        <pc:sldMkLst>
          <pc:docMk/>
          <pc:sldMk cId="1051087904" sldId="304"/>
        </pc:sldMkLst>
      </pc:sldChg>
      <pc:sldChg chg="setBg">
        <pc:chgData name="Márovics Gergely Péter" userId="346673cb-4fe2-4bc9-9989-67cfee16853a" providerId="ADAL" clId="{D52C3A62-8ED5-394C-8D84-17EAE7803267}" dt="2023-07-11T12:08:08.413" v="0"/>
        <pc:sldMkLst>
          <pc:docMk/>
          <pc:sldMk cId="175920215" sldId="305"/>
        </pc:sldMkLst>
      </pc:sldChg>
      <pc:sldChg chg="setBg">
        <pc:chgData name="Márovics Gergely Péter" userId="346673cb-4fe2-4bc9-9989-67cfee16853a" providerId="ADAL" clId="{D52C3A62-8ED5-394C-8D84-17EAE7803267}" dt="2023-07-11T12:08:08.413" v="0"/>
        <pc:sldMkLst>
          <pc:docMk/>
          <pc:sldMk cId="4034537576" sldId="306"/>
        </pc:sldMkLst>
      </pc:sldChg>
      <pc:sldChg chg="setBg">
        <pc:chgData name="Márovics Gergely Péter" userId="346673cb-4fe2-4bc9-9989-67cfee16853a" providerId="ADAL" clId="{D52C3A62-8ED5-394C-8D84-17EAE7803267}" dt="2023-07-11T12:08:08.413" v="0"/>
        <pc:sldMkLst>
          <pc:docMk/>
          <pc:sldMk cId="2117147347" sldId="307"/>
        </pc:sldMkLst>
      </pc:sldChg>
      <pc:sldChg chg="setBg">
        <pc:chgData name="Márovics Gergely Péter" userId="346673cb-4fe2-4bc9-9989-67cfee16853a" providerId="ADAL" clId="{D52C3A62-8ED5-394C-8D84-17EAE7803267}" dt="2023-07-11T12:08:08.413" v="0"/>
        <pc:sldMkLst>
          <pc:docMk/>
          <pc:sldMk cId="3143780407" sldId="308"/>
        </pc:sldMkLst>
      </pc:sldChg>
      <pc:sldChg chg="setBg">
        <pc:chgData name="Márovics Gergely Péter" userId="346673cb-4fe2-4bc9-9989-67cfee16853a" providerId="ADAL" clId="{D52C3A62-8ED5-394C-8D84-17EAE7803267}" dt="2023-07-11T12:08:08.413" v="0"/>
        <pc:sldMkLst>
          <pc:docMk/>
          <pc:sldMk cId="1437326785" sldId="309"/>
        </pc:sldMkLst>
      </pc:sldChg>
      <pc:sldChg chg="setBg">
        <pc:chgData name="Márovics Gergely Péter" userId="346673cb-4fe2-4bc9-9989-67cfee16853a" providerId="ADAL" clId="{D52C3A62-8ED5-394C-8D84-17EAE7803267}" dt="2023-07-11T12:08:08.413" v="0"/>
        <pc:sldMkLst>
          <pc:docMk/>
          <pc:sldMk cId="20629358" sldId="310"/>
        </pc:sldMkLst>
      </pc:sldChg>
      <pc:sldChg chg="setBg">
        <pc:chgData name="Márovics Gergely Péter" userId="346673cb-4fe2-4bc9-9989-67cfee16853a" providerId="ADAL" clId="{D52C3A62-8ED5-394C-8D84-17EAE7803267}" dt="2023-07-11T12:08:08.413" v="0"/>
        <pc:sldMkLst>
          <pc:docMk/>
          <pc:sldMk cId="1585033995" sldId="311"/>
        </pc:sldMkLst>
      </pc:sldChg>
      <pc:sldChg chg="setBg">
        <pc:chgData name="Márovics Gergely Péter" userId="346673cb-4fe2-4bc9-9989-67cfee16853a" providerId="ADAL" clId="{D52C3A62-8ED5-394C-8D84-17EAE7803267}" dt="2023-07-11T12:08:08.413" v="0"/>
        <pc:sldMkLst>
          <pc:docMk/>
          <pc:sldMk cId="2687857391" sldId="312"/>
        </pc:sldMkLst>
      </pc:sldChg>
      <pc:sldChg chg="setBg">
        <pc:chgData name="Márovics Gergely Péter" userId="346673cb-4fe2-4bc9-9989-67cfee16853a" providerId="ADAL" clId="{D52C3A62-8ED5-394C-8D84-17EAE7803267}" dt="2023-07-11T12:08:08.413" v="0"/>
        <pc:sldMkLst>
          <pc:docMk/>
          <pc:sldMk cId="1545176875" sldId="313"/>
        </pc:sldMkLst>
      </pc:sldChg>
      <pc:sldChg chg="setBg">
        <pc:chgData name="Márovics Gergely Péter" userId="346673cb-4fe2-4bc9-9989-67cfee16853a" providerId="ADAL" clId="{D52C3A62-8ED5-394C-8D84-17EAE7803267}" dt="2023-07-11T12:08:08.413" v="0"/>
        <pc:sldMkLst>
          <pc:docMk/>
          <pc:sldMk cId="1763321345" sldId="314"/>
        </pc:sldMkLst>
      </pc:sldChg>
      <pc:sldChg chg="setBg">
        <pc:chgData name="Márovics Gergely Péter" userId="346673cb-4fe2-4bc9-9989-67cfee16853a" providerId="ADAL" clId="{D52C3A62-8ED5-394C-8D84-17EAE7803267}" dt="2023-07-11T12:08:08.413" v="0"/>
        <pc:sldMkLst>
          <pc:docMk/>
          <pc:sldMk cId="3207977071" sldId="315"/>
        </pc:sldMkLst>
      </pc:sldChg>
      <pc:sldChg chg="setBg">
        <pc:chgData name="Márovics Gergely Péter" userId="346673cb-4fe2-4bc9-9989-67cfee16853a" providerId="ADAL" clId="{D52C3A62-8ED5-394C-8D84-17EAE7803267}" dt="2023-07-11T12:08:08.413" v="0"/>
        <pc:sldMkLst>
          <pc:docMk/>
          <pc:sldMk cId="1751988687" sldId="316"/>
        </pc:sldMkLst>
      </pc:sldChg>
      <pc:sldChg chg="setBg">
        <pc:chgData name="Márovics Gergely Péter" userId="346673cb-4fe2-4bc9-9989-67cfee16853a" providerId="ADAL" clId="{D52C3A62-8ED5-394C-8D84-17EAE7803267}" dt="2023-07-11T12:08:08.413" v="0"/>
        <pc:sldMkLst>
          <pc:docMk/>
          <pc:sldMk cId="512643" sldId="317"/>
        </pc:sldMkLst>
      </pc:sldChg>
      <pc:sldChg chg="setBg">
        <pc:chgData name="Márovics Gergely Péter" userId="346673cb-4fe2-4bc9-9989-67cfee16853a" providerId="ADAL" clId="{D52C3A62-8ED5-394C-8D84-17EAE7803267}" dt="2023-07-11T12:08:08.413" v="0"/>
        <pc:sldMkLst>
          <pc:docMk/>
          <pc:sldMk cId="622692955" sldId="318"/>
        </pc:sldMkLst>
      </pc:sldChg>
      <pc:sldChg chg="setBg">
        <pc:chgData name="Márovics Gergely Péter" userId="346673cb-4fe2-4bc9-9989-67cfee16853a" providerId="ADAL" clId="{D52C3A62-8ED5-394C-8D84-17EAE7803267}" dt="2023-07-11T12:08:08.413" v="0"/>
        <pc:sldMkLst>
          <pc:docMk/>
          <pc:sldMk cId="2180120255" sldId="319"/>
        </pc:sldMkLst>
      </pc:sldChg>
      <pc:sldChg chg="setBg">
        <pc:chgData name="Márovics Gergely Péter" userId="346673cb-4fe2-4bc9-9989-67cfee16853a" providerId="ADAL" clId="{D52C3A62-8ED5-394C-8D84-17EAE7803267}" dt="2023-07-11T12:08:08.413" v="0"/>
        <pc:sldMkLst>
          <pc:docMk/>
          <pc:sldMk cId="3306774197" sldId="320"/>
        </pc:sldMkLst>
      </pc:sldChg>
      <pc:sldChg chg="setBg">
        <pc:chgData name="Márovics Gergely Péter" userId="346673cb-4fe2-4bc9-9989-67cfee16853a" providerId="ADAL" clId="{D52C3A62-8ED5-394C-8D84-17EAE7803267}" dt="2023-07-11T12:08:08.413" v="0"/>
        <pc:sldMkLst>
          <pc:docMk/>
          <pc:sldMk cId="398283769" sldId="321"/>
        </pc:sldMkLst>
      </pc:sldChg>
      <pc:sldChg chg="modSp mod setBg">
        <pc:chgData name="Márovics Gergely Péter" userId="346673cb-4fe2-4bc9-9989-67cfee16853a" providerId="ADAL" clId="{D52C3A62-8ED5-394C-8D84-17EAE7803267}" dt="2023-07-11T12:08:18.270" v="1" actId="207"/>
        <pc:sldMkLst>
          <pc:docMk/>
          <pc:sldMk cId="337259121" sldId="322"/>
        </pc:sldMkLst>
        <pc:spChg chg="mod">
          <ac:chgData name="Márovics Gergely Péter" userId="346673cb-4fe2-4bc9-9989-67cfee16853a" providerId="ADAL" clId="{D52C3A62-8ED5-394C-8D84-17EAE7803267}" dt="2023-07-11T12:08:18.270" v="1" actId="207"/>
          <ac:spMkLst>
            <pc:docMk/>
            <pc:sldMk cId="337259121" sldId="322"/>
            <ac:spMk id="11" creationId="{00000000-0000-0000-0000-000000000000}"/>
          </ac:spMkLst>
        </pc:spChg>
        <pc:spChg chg="mod">
          <ac:chgData name="Márovics Gergely Péter" userId="346673cb-4fe2-4bc9-9989-67cfee16853a" providerId="ADAL" clId="{D52C3A62-8ED5-394C-8D84-17EAE7803267}" dt="2023-07-11T12:08:18.270" v="1" actId="207"/>
          <ac:spMkLst>
            <pc:docMk/>
            <pc:sldMk cId="337259121" sldId="322"/>
            <ac:spMk id="12" creationId="{00000000-0000-0000-0000-000000000000}"/>
          </ac:spMkLst>
        </pc:spChg>
        <pc:spChg chg="mod">
          <ac:chgData name="Márovics Gergely Péter" userId="346673cb-4fe2-4bc9-9989-67cfee16853a" providerId="ADAL" clId="{D52C3A62-8ED5-394C-8D84-17EAE7803267}" dt="2023-07-11T12:08:18.270" v="1" actId="207"/>
          <ac:spMkLst>
            <pc:docMk/>
            <pc:sldMk cId="337259121" sldId="322"/>
            <ac:spMk id="13" creationId="{00000000-0000-0000-0000-000000000000}"/>
          </ac:spMkLst>
        </pc:spChg>
        <pc:spChg chg="mod">
          <ac:chgData name="Márovics Gergely Péter" userId="346673cb-4fe2-4bc9-9989-67cfee16853a" providerId="ADAL" clId="{D52C3A62-8ED5-394C-8D84-17EAE7803267}" dt="2023-07-11T12:08:18.270" v="1" actId="207"/>
          <ac:spMkLst>
            <pc:docMk/>
            <pc:sldMk cId="337259121" sldId="322"/>
            <ac:spMk id="14" creationId="{00000000-0000-0000-0000-000000000000}"/>
          </ac:spMkLst>
        </pc:spChg>
        <pc:spChg chg="mod">
          <ac:chgData name="Márovics Gergely Péter" userId="346673cb-4fe2-4bc9-9989-67cfee16853a" providerId="ADAL" clId="{D52C3A62-8ED5-394C-8D84-17EAE7803267}" dt="2023-07-11T12:08:18.270" v="1" actId="207"/>
          <ac:spMkLst>
            <pc:docMk/>
            <pc:sldMk cId="337259121" sldId="322"/>
            <ac:spMk id="15" creationId="{00000000-0000-0000-0000-000000000000}"/>
          </ac:spMkLst>
        </pc:spChg>
      </pc:sldChg>
    </pc:docChg>
  </pc:docChgLst>
</pc:chgInfo>
</file>

<file path=ppt/diagrams/_rels/data1.xml.rels><?xml version="1.0" encoding="UTF-8" standalone="yes"?>
<Relationships xmlns="http://schemas.openxmlformats.org/package/2006/relationships"><Relationship Id="rId8" Type="http://schemas.openxmlformats.org/officeDocument/2006/relationships/image" Target="../media/image11.jpg"/><Relationship Id="rId3" Type="http://schemas.openxmlformats.org/officeDocument/2006/relationships/image" Target="../media/image6.jpg"/><Relationship Id="rId7" Type="http://schemas.openxmlformats.org/officeDocument/2006/relationships/image" Target="../media/image10.jpg"/><Relationship Id="rId12" Type="http://schemas.openxmlformats.org/officeDocument/2006/relationships/image" Target="../media/image15.jpg"/><Relationship Id="rId2" Type="http://schemas.openxmlformats.org/officeDocument/2006/relationships/image" Target="../media/image5.jpg"/><Relationship Id="rId1" Type="http://schemas.openxmlformats.org/officeDocument/2006/relationships/image" Target="../media/image4.jpeg"/><Relationship Id="rId6" Type="http://schemas.openxmlformats.org/officeDocument/2006/relationships/image" Target="../media/image9.jpg"/><Relationship Id="rId11" Type="http://schemas.openxmlformats.org/officeDocument/2006/relationships/image" Target="../media/image14.png"/><Relationship Id="rId5" Type="http://schemas.openxmlformats.org/officeDocument/2006/relationships/image" Target="../media/image8.jpg"/><Relationship Id="rId10" Type="http://schemas.openxmlformats.org/officeDocument/2006/relationships/image" Target="../media/image13.jpg"/><Relationship Id="rId4" Type="http://schemas.openxmlformats.org/officeDocument/2006/relationships/image" Target="../media/image7.jpg"/><Relationship Id="rId9" Type="http://schemas.openxmlformats.org/officeDocument/2006/relationships/image" Target="../media/image12.jpeg"/></Relationships>
</file>

<file path=ppt/diagrams/_rels/data2.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image" Target="../media/image16.jpg"/></Relationships>
</file>

<file path=ppt/diagrams/_rels/drawing1.xml.rels><?xml version="1.0" encoding="UTF-8" standalone="yes"?>
<Relationships xmlns="http://schemas.openxmlformats.org/package/2006/relationships"><Relationship Id="rId8" Type="http://schemas.openxmlformats.org/officeDocument/2006/relationships/image" Target="../media/image11.jpg"/><Relationship Id="rId3" Type="http://schemas.openxmlformats.org/officeDocument/2006/relationships/image" Target="../media/image4.jpeg"/><Relationship Id="rId7" Type="http://schemas.openxmlformats.org/officeDocument/2006/relationships/image" Target="../media/image9.jpg"/><Relationship Id="rId12" Type="http://schemas.openxmlformats.org/officeDocument/2006/relationships/image" Target="../media/image14.png"/><Relationship Id="rId2" Type="http://schemas.openxmlformats.org/officeDocument/2006/relationships/image" Target="../media/image5.jpg"/><Relationship Id="rId1" Type="http://schemas.openxmlformats.org/officeDocument/2006/relationships/image" Target="../media/image6.jpg"/><Relationship Id="rId6" Type="http://schemas.openxmlformats.org/officeDocument/2006/relationships/image" Target="../media/image12.jpeg"/><Relationship Id="rId11" Type="http://schemas.openxmlformats.org/officeDocument/2006/relationships/image" Target="../media/image13.jpg"/><Relationship Id="rId5" Type="http://schemas.openxmlformats.org/officeDocument/2006/relationships/image" Target="../media/image10.jpg"/><Relationship Id="rId10" Type="http://schemas.openxmlformats.org/officeDocument/2006/relationships/image" Target="../media/image15.jpg"/><Relationship Id="rId4" Type="http://schemas.openxmlformats.org/officeDocument/2006/relationships/image" Target="../media/image8.jpg"/><Relationship Id="rId9" Type="http://schemas.openxmlformats.org/officeDocument/2006/relationships/image" Target="../media/image7.jpg"/></Relationships>
</file>

<file path=ppt/diagrams/_rels/drawing2.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image" Target="../media/image16.jpg"/></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C8125FE-C40B-4D92-B032-F818E75836A2}" type="doc">
      <dgm:prSet loTypeId="urn:microsoft.com/office/officeart/2008/layout/HexagonCluster" loCatId="picture" qsTypeId="urn:microsoft.com/office/officeart/2005/8/quickstyle/simple1" qsCatId="simple" csTypeId="urn:microsoft.com/office/officeart/2005/8/colors/colorful4" csCatId="colorful" phldr="1"/>
      <dgm:spPr/>
      <dgm:t>
        <a:bodyPr/>
        <a:lstStyle/>
        <a:p>
          <a:endParaRPr lang="en-US"/>
        </a:p>
      </dgm:t>
    </dgm:pt>
    <dgm:pt modelId="{59A391AC-0558-487A-89F6-931B192FCAAB}">
      <dgm:prSet phldrT="[Text]" custT="1"/>
      <dgm:spPr/>
      <dgm:t>
        <a:bodyPr/>
        <a:lstStyle/>
        <a:p>
          <a:r>
            <a:rPr lang="en-US" sz="1100" dirty="0">
              <a:solidFill>
                <a:schemeClr val="tx1"/>
              </a:solidFill>
            </a:rPr>
            <a:t>Impact of temperature </a:t>
          </a:r>
        </a:p>
        <a:p>
          <a:r>
            <a:rPr lang="en-US" sz="1100" dirty="0">
              <a:solidFill>
                <a:schemeClr val="tx1"/>
              </a:solidFill>
            </a:rPr>
            <a:t>on CVD</a:t>
          </a:r>
        </a:p>
      </dgm:t>
    </dgm:pt>
    <dgm:pt modelId="{4867FDD6-5F36-4F86-9796-51E64FACF4F0}" type="parTrans" cxnId="{4E776013-FB07-4CE5-BEDA-88EB112E54E3}">
      <dgm:prSet/>
      <dgm:spPr/>
      <dgm:t>
        <a:bodyPr/>
        <a:lstStyle/>
        <a:p>
          <a:endParaRPr lang="en-US"/>
        </a:p>
      </dgm:t>
    </dgm:pt>
    <dgm:pt modelId="{8EC523E6-23DF-4BBE-BE3E-C4383F67BB96}" type="sibTrans" cxnId="{4E776013-FB07-4CE5-BEDA-88EB112E54E3}">
      <dgm:prSet/>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t="-16000" b="-16000"/>
          </a:stretch>
        </a:blipFill>
      </dgm:spPr>
      <dgm:t>
        <a:bodyPr/>
        <a:lstStyle/>
        <a:p>
          <a:endParaRPr lang="en-US"/>
        </a:p>
      </dgm:t>
    </dgm:pt>
    <dgm:pt modelId="{71A81670-9F11-4927-87BE-181D62A1FEAF}">
      <dgm:prSet phldrT="[Text]" custT="1"/>
      <dgm:spPr/>
      <dgm:t>
        <a:bodyPr/>
        <a:lstStyle/>
        <a:p>
          <a:r>
            <a:rPr lang="en-US" sz="1100" dirty="0">
              <a:solidFill>
                <a:schemeClr val="tx1"/>
              </a:solidFill>
            </a:rPr>
            <a:t>Thermoregulation, effects of heat, heatstroke</a:t>
          </a:r>
        </a:p>
      </dgm:t>
    </dgm:pt>
    <dgm:pt modelId="{284A0440-1447-4CED-BD25-59E39951F1C1}" type="parTrans" cxnId="{564891C4-6EE8-41BA-9030-8490A7B704F0}">
      <dgm:prSet/>
      <dgm:spPr/>
      <dgm:t>
        <a:bodyPr/>
        <a:lstStyle/>
        <a:p>
          <a:endParaRPr lang="en-US"/>
        </a:p>
      </dgm:t>
    </dgm:pt>
    <dgm:pt modelId="{6F3EB789-7DD1-4189-9543-87AE46ED0E2F}" type="sibTrans" cxnId="{564891C4-6EE8-41BA-9030-8490A7B704F0}">
      <dgm:prSet/>
      <dgm:spPr>
        <a:blipFill>
          <a:blip xmlns:r="http://schemas.openxmlformats.org/officeDocument/2006/relationships" r:embed="rId2">
            <a:extLst>
              <a:ext uri="{28A0092B-C50C-407E-A947-70E740481C1C}">
                <a14:useLocalDpi xmlns:a14="http://schemas.microsoft.com/office/drawing/2010/main" val="0"/>
              </a:ext>
            </a:extLst>
          </a:blip>
          <a:srcRect/>
          <a:stretch>
            <a:fillRect t="-27000" b="-27000"/>
          </a:stretch>
        </a:blipFill>
      </dgm:spPr>
      <dgm:t>
        <a:bodyPr/>
        <a:lstStyle/>
        <a:p>
          <a:endParaRPr lang="en-US"/>
        </a:p>
      </dgm:t>
    </dgm:pt>
    <dgm:pt modelId="{299FF690-5838-43DF-9491-F08680479F5F}">
      <dgm:prSet phldrT="[Text]" custT="1"/>
      <dgm:spPr/>
      <dgm:t>
        <a:bodyPr/>
        <a:lstStyle/>
        <a:p>
          <a:r>
            <a:rPr lang="en-US" sz="1100" dirty="0">
              <a:solidFill>
                <a:schemeClr val="tx1"/>
              </a:solidFill>
            </a:rPr>
            <a:t>Climate change and effects – general introduction</a:t>
          </a:r>
        </a:p>
      </dgm:t>
    </dgm:pt>
    <dgm:pt modelId="{86A9BF47-44DF-46D3-A8FA-FDDFA2B0E8D4}" type="parTrans" cxnId="{553908ED-72D2-4925-A0BB-7B094CE32EA5}">
      <dgm:prSet/>
      <dgm:spPr/>
      <dgm:t>
        <a:bodyPr/>
        <a:lstStyle/>
        <a:p>
          <a:endParaRPr lang="en-US"/>
        </a:p>
      </dgm:t>
    </dgm:pt>
    <dgm:pt modelId="{1B420290-3467-4CC6-9B4D-77BDCC3A6A77}" type="sibTrans" cxnId="{553908ED-72D2-4925-A0BB-7B094CE32EA5}">
      <dgm:prSet/>
      <dgm:spPr>
        <a:blipFill>
          <a:blip xmlns:r="http://schemas.openxmlformats.org/officeDocument/2006/relationships" r:embed="rId3">
            <a:extLst>
              <a:ext uri="{28A0092B-C50C-407E-A947-70E740481C1C}">
                <a14:useLocalDpi xmlns:a14="http://schemas.microsoft.com/office/drawing/2010/main" val="0"/>
              </a:ext>
            </a:extLst>
          </a:blip>
          <a:srcRect/>
          <a:stretch>
            <a:fillRect t="-8000" b="-8000"/>
          </a:stretch>
        </a:blipFill>
      </dgm:spPr>
      <dgm:t>
        <a:bodyPr/>
        <a:lstStyle/>
        <a:p>
          <a:endParaRPr lang="en-US"/>
        </a:p>
      </dgm:t>
    </dgm:pt>
    <dgm:pt modelId="{B22CCE79-8441-404B-9704-26FF12FEF651}">
      <dgm:prSet custT="1"/>
      <dgm:spPr/>
      <dgm:t>
        <a:bodyPr/>
        <a:lstStyle/>
        <a:p>
          <a:r>
            <a:rPr lang="en-US" sz="1100" dirty="0">
              <a:solidFill>
                <a:schemeClr val="tx1"/>
              </a:solidFill>
            </a:rPr>
            <a:t>Impact of climate change on VBD and other infections</a:t>
          </a:r>
        </a:p>
      </dgm:t>
    </dgm:pt>
    <dgm:pt modelId="{8771C984-F212-48B8-96E4-5C10EFF22798}" type="parTrans" cxnId="{69A0445A-AF56-482E-93DF-98BE8E1EA64D}">
      <dgm:prSet/>
      <dgm:spPr/>
      <dgm:t>
        <a:bodyPr/>
        <a:lstStyle/>
        <a:p>
          <a:endParaRPr lang="en-US"/>
        </a:p>
      </dgm:t>
    </dgm:pt>
    <dgm:pt modelId="{E54B20A8-9813-4525-A75C-2CEA8D552446}" type="sibTrans" cxnId="{69A0445A-AF56-482E-93DF-98BE8E1EA64D}">
      <dgm:prSet/>
      <dgm:spPr>
        <a:blipFill>
          <a:blip xmlns:r="http://schemas.openxmlformats.org/officeDocument/2006/relationships" r:embed="rId4">
            <a:extLst>
              <a:ext uri="{28A0092B-C50C-407E-A947-70E740481C1C}">
                <a14:useLocalDpi xmlns:a14="http://schemas.microsoft.com/office/drawing/2010/main" val="0"/>
              </a:ext>
            </a:extLst>
          </a:blip>
          <a:srcRect/>
          <a:stretch>
            <a:fillRect t="-22000" b="-22000"/>
          </a:stretch>
        </a:blipFill>
      </dgm:spPr>
      <dgm:t>
        <a:bodyPr/>
        <a:lstStyle/>
        <a:p>
          <a:endParaRPr lang="en-US"/>
        </a:p>
      </dgm:t>
    </dgm:pt>
    <dgm:pt modelId="{50782648-C875-41FA-B75F-8E6477157611}">
      <dgm:prSet custT="1"/>
      <dgm:spPr/>
      <dgm:t>
        <a:bodyPr/>
        <a:lstStyle/>
        <a:p>
          <a:r>
            <a:rPr lang="en-US" sz="1100" dirty="0">
              <a:solidFill>
                <a:schemeClr val="tx1"/>
              </a:solidFill>
            </a:rPr>
            <a:t>Impact of temperature on metabolic disorders</a:t>
          </a:r>
        </a:p>
      </dgm:t>
    </dgm:pt>
    <dgm:pt modelId="{5427984E-0FCE-462D-9B50-8EFC912CFBB9}" type="parTrans" cxnId="{194A5BEB-7867-4579-8DD5-AEC970A62E0C}">
      <dgm:prSet/>
      <dgm:spPr/>
      <dgm:t>
        <a:bodyPr/>
        <a:lstStyle/>
        <a:p>
          <a:endParaRPr lang="en-US"/>
        </a:p>
      </dgm:t>
    </dgm:pt>
    <dgm:pt modelId="{E6C53E70-EDAB-4F9D-87C4-0E28AA09B3C9}" type="sibTrans" cxnId="{194A5BEB-7867-4579-8DD5-AEC970A62E0C}">
      <dgm:prSet/>
      <dgm:spPr>
        <a:blipFill>
          <a:blip xmlns:r="http://schemas.openxmlformats.org/officeDocument/2006/relationships" r:embed="rId5">
            <a:extLst>
              <a:ext uri="{28A0092B-C50C-407E-A947-70E740481C1C}">
                <a14:useLocalDpi xmlns:a14="http://schemas.microsoft.com/office/drawing/2010/main" val="0"/>
              </a:ext>
            </a:extLst>
          </a:blip>
          <a:srcRect/>
          <a:stretch>
            <a:fillRect l="-15000" r="-15000"/>
          </a:stretch>
        </a:blipFill>
      </dgm:spPr>
      <dgm:t>
        <a:bodyPr/>
        <a:lstStyle/>
        <a:p>
          <a:endParaRPr lang="en-US"/>
        </a:p>
      </dgm:t>
    </dgm:pt>
    <dgm:pt modelId="{DA174250-F8BF-49C3-8ED8-7773D3BCA029}">
      <dgm:prSet custT="1"/>
      <dgm:spPr/>
      <dgm:t>
        <a:bodyPr/>
        <a:lstStyle/>
        <a:p>
          <a:r>
            <a:rPr lang="en-US" sz="1100" dirty="0">
              <a:solidFill>
                <a:schemeClr val="tx1"/>
              </a:solidFill>
            </a:rPr>
            <a:t>Impact of climate change on mental diseases,</a:t>
          </a:r>
        </a:p>
        <a:p>
          <a:r>
            <a:rPr lang="en-US" sz="1100" dirty="0">
              <a:solidFill>
                <a:schemeClr val="tx1"/>
              </a:solidFill>
            </a:rPr>
            <a:t>occupational load</a:t>
          </a:r>
        </a:p>
      </dgm:t>
    </dgm:pt>
    <dgm:pt modelId="{345938B1-A21B-4E64-ABE5-C5925652606C}" type="parTrans" cxnId="{254D0F01-1AB7-446A-BDD6-B42B393AF582}">
      <dgm:prSet/>
      <dgm:spPr/>
      <dgm:t>
        <a:bodyPr/>
        <a:lstStyle/>
        <a:p>
          <a:endParaRPr lang="en-US"/>
        </a:p>
      </dgm:t>
    </dgm:pt>
    <dgm:pt modelId="{94312749-1291-4414-8D6A-0D5317AAD7B6}" type="sibTrans" cxnId="{254D0F01-1AB7-446A-BDD6-B42B393AF582}">
      <dgm:prSet/>
      <dgm:spPr>
        <a:blipFill>
          <a:blip xmlns:r="http://schemas.openxmlformats.org/officeDocument/2006/relationships" r:embed="rId6">
            <a:extLst>
              <a:ext uri="{28A0092B-C50C-407E-A947-70E740481C1C}">
                <a14:useLocalDpi xmlns:a14="http://schemas.microsoft.com/office/drawing/2010/main" val="0"/>
              </a:ext>
            </a:extLst>
          </a:blip>
          <a:srcRect/>
          <a:stretch>
            <a:fillRect l="-22000" r="-22000"/>
          </a:stretch>
        </a:blipFill>
      </dgm:spPr>
      <dgm:t>
        <a:bodyPr/>
        <a:lstStyle/>
        <a:p>
          <a:endParaRPr lang="en-US"/>
        </a:p>
      </dgm:t>
    </dgm:pt>
    <dgm:pt modelId="{08EEA43F-8D02-4EA3-9A41-CF6EBA33A78A}">
      <dgm:prSet custT="1"/>
      <dgm:spPr/>
      <dgm:t>
        <a:bodyPr/>
        <a:lstStyle/>
        <a:p>
          <a:r>
            <a:rPr lang="en-US" sz="1100" dirty="0">
              <a:solidFill>
                <a:schemeClr val="tx1"/>
              </a:solidFill>
            </a:rPr>
            <a:t>Impact of temperature on kidney function, renal diseases</a:t>
          </a:r>
        </a:p>
      </dgm:t>
    </dgm:pt>
    <dgm:pt modelId="{7930CDB1-BA70-4C62-977B-0E384D5C1EAC}" type="parTrans" cxnId="{4D57D165-44FC-4975-AC77-D0DBE8BF634C}">
      <dgm:prSet/>
      <dgm:spPr/>
      <dgm:t>
        <a:bodyPr/>
        <a:lstStyle/>
        <a:p>
          <a:endParaRPr lang="en-US"/>
        </a:p>
      </dgm:t>
    </dgm:pt>
    <dgm:pt modelId="{9788E73D-A89D-46B7-AAF7-25FFC24D1BC5}" type="sibTrans" cxnId="{4D57D165-44FC-4975-AC77-D0DBE8BF634C}">
      <dgm:prSet/>
      <dgm:spPr>
        <a:blipFill>
          <a:blip xmlns:r="http://schemas.openxmlformats.org/officeDocument/2006/relationships" r:embed="rId7">
            <a:extLst>
              <a:ext uri="{28A0092B-C50C-407E-A947-70E740481C1C}">
                <a14:useLocalDpi xmlns:a14="http://schemas.microsoft.com/office/drawing/2010/main" val="0"/>
              </a:ext>
            </a:extLst>
          </a:blip>
          <a:srcRect/>
          <a:stretch>
            <a:fillRect l="-27000" r="-27000"/>
          </a:stretch>
        </a:blipFill>
      </dgm:spPr>
      <dgm:t>
        <a:bodyPr/>
        <a:lstStyle/>
        <a:p>
          <a:endParaRPr lang="en-US"/>
        </a:p>
      </dgm:t>
    </dgm:pt>
    <dgm:pt modelId="{FB55E8BB-F73C-4F67-9EF9-2749C59C532D}">
      <dgm:prSet custT="1"/>
      <dgm:spPr/>
      <dgm:t>
        <a:bodyPr/>
        <a:lstStyle/>
        <a:p>
          <a:r>
            <a:rPr lang="en-US" sz="1100" dirty="0">
              <a:solidFill>
                <a:schemeClr val="tx1"/>
              </a:solidFill>
            </a:rPr>
            <a:t>Pharmacological aspects, medication</a:t>
          </a:r>
        </a:p>
      </dgm:t>
    </dgm:pt>
    <dgm:pt modelId="{568E21DB-960A-4B27-AF19-D0D935974D89}" type="parTrans" cxnId="{DD327953-BEA6-49CD-B2BB-E1B51ADD4074}">
      <dgm:prSet/>
      <dgm:spPr/>
      <dgm:t>
        <a:bodyPr/>
        <a:lstStyle/>
        <a:p>
          <a:endParaRPr lang="en-US"/>
        </a:p>
      </dgm:t>
    </dgm:pt>
    <dgm:pt modelId="{B82A4FAE-84CC-4FF0-9F07-3790847169D6}" type="sibTrans" cxnId="{DD327953-BEA6-49CD-B2BB-E1B51ADD4074}">
      <dgm:prSet/>
      <dgm:spPr>
        <a:blipFill>
          <a:blip xmlns:r="http://schemas.openxmlformats.org/officeDocument/2006/relationships" r:embed="rId8">
            <a:extLst>
              <a:ext uri="{28A0092B-C50C-407E-A947-70E740481C1C}">
                <a14:useLocalDpi xmlns:a14="http://schemas.microsoft.com/office/drawing/2010/main" val="0"/>
              </a:ext>
            </a:extLst>
          </a:blip>
          <a:srcRect/>
          <a:stretch>
            <a:fillRect l="-4000" r="-4000"/>
          </a:stretch>
        </a:blipFill>
      </dgm:spPr>
      <dgm:t>
        <a:bodyPr/>
        <a:lstStyle/>
        <a:p>
          <a:endParaRPr lang="en-US"/>
        </a:p>
      </dgm:t>
    </dgm:pt>
    <dgm:pt modelId="{9B533FF2-AE00-4EBA-BAFF-7252F7602574}">
      <dgm:prSet custT="1"/>
      <dgm:spPr/>
      <dgm:t>
        <a:bodyPr/>
        <a:lstStyle/>
        <a:p>
          <a:r>
            <a:rPr lang="en-US" sz="1100" dirty="0">
              <a:solidFill>
                <a:schemeClr val="tx1"/>
              </a:solidFill>
            </a:rPr>
            <a:t>Impact of climate change on pregnancy, reproductive outcomes</a:t>
          </a:r>
        </a:p>
      </dgm:t>
    </dgm:pt>
    <dgm:pt modelId="{91501534-577E-4F0B-95DB-FA095CAB4DAE}" type="parTrans" cxnId="{410D5FF8-373A-4B0B-AD68-22C60B0F6A67}">
      <dgm:prSet/>
      <dgm:spPr/>
      <dgm:t>
        <a:bodyPr/>
        <a:lstStyle/>
        <a:p>
          <a:endParaRPr lang="en-US"/>
        </a:p>
      </dgm:t>
    </dgm:pt>
    <dgm:pt modelId="{D2F52813-6BF2-4503-8FD0-5A44C0FDDF94}" type="sibTrans" cxnId="{410D5FF8-373A-4B0B-AD68-22C60B0F6A67}">
      <dgm:prSet/>
      <dgm:spPr>
        <a:blipFill>
          <a:blip xmlns:r="http://schemas.openxmlformats.org/officeDocument/2006/relationships" r:embed="rId9" cstate="print">
            <a:extLst>
              <a:ext uri="{28A0092B-C50C-407E-A947-70E740481C1C}">
                <a14:useLocalDpi xmlns:a14="http://schemas.microsoft.com/office/drawing/2010/main" val="0"/>
              </a:ext>
            </a:extLst>
          </a:blip>
          <a:srcRect/>
          <a:stretch>
            <a:fillRect l="-2000" r="-2000"/>
          </a:stretch>
        </a:blipFill>
      </dgm:spPr>
      <dgm:t>
        <a:bodyPr/>
        <a:lstStyle/>
        <a:p>
          <a:endParaRPr lang="en-US"/>
        </a:p>
      </dgm:t>
    </dgm:pt>
    <dgm:pt modelId="{AA7177BA-C42C-49BC-A25B-B24859000B8F}">
      <dgm:prSet custT="1"/>
      <dgm:spPr/>
      <dgm:t>
        <a:bodyPr/>
        <a:lstStyle/>
        <a:p>
          <a:r>
            <a:rPr lang="en-US" sz="1100" dirty="0">
              <a:solidFill>
                <a:schemeClr val="tx1"/>
              </a:solidFill>
            </a:rPr>
            <a:t>Impact of climate change on allergy, dermal diseases</a:t>
          </a:r>
        </a:p>
      </dgm:t>
    </dgm:pt>
    <dgm:pt modelId="{0896DA58-6C71-466C-A9DA-5C6904098A5C}" type="parTrans" cxnId="{DCFB90BD-60BA-4A5E-8AD3-76EB036E54C2}">
      <dgm:prSet/>
      <dgm:spPr/>
      <dgm:t>
        <a:bodyPr/>
        <a:lstStyle/>
        <a:p>
          <a:endParaRPr lang="en-US"/>
        </a:p>
      </dgm:t>
    </dgm:pt>
    <dgm:pt modelId="{22EA256F-9E96-418C-98E6-C305222DB201}" type="sibTrans" cxnId="{DCFB90BD-60BA-4A5E-8AD3-76EB036E54C2}">
      <dgm:prSet/>
      <dgm:spPr>
        <a:blipFill>
          <a:blip xmlns:r="http://schemas.openxmlformats.org/officeDocument/2006/relationships" r:embed="rId10">
            <a:extLst>
              <a:ext uri="{28A0092B-C50C-407E-A947-70E740481C1C}">
                <a14:useLocalDpi xmlns:a14="http://schemas.microsoft.com/office/drawing/2010/main" val="0"/>
              </a:ext>
            </a:extLst>
          </a:blip>
          <a:srcRect/>
          <a:stretch>
            <a:fillRect l="-1000" r="-1000"/>
          </a:stretch>
        </a:blipFill>
      </dgm:spPr>
      <dgm:t>
        <a:bodyPr/>
        <a:lstStyle/>
        <a:p>
          <a:endParaRPr lang="en-US"/>
        </a:p>
      </dgm:t>
    </dgm:pt>
    <dgm:pt modelId="{B3F0578C-ABFA-4574-AED2-F6F603EBFACB}">
      <dgm:prSet custT="1"/>
      <dgm:spPr/>
      <dgm:t>
        <a:bodyPr/>
        <a:lstStyle/>
        <a:p>
          <a:r>
            <a:rPr lang="en-US" sz="1100" dirty="0">
              <a:solidFill>
                <a:schemeClr val="tx1"/>
              </a:solidFill>
            </a:rPr>
            <a:t>Impact of change on cancer, fungal </a:t>
          </a:r>
          <a:r>
            <a:rPr lang="en-US" sz="1100" dirty="0" err="1">
              <a:solidFill>
                <a:schemeClr val="tx1"/>
              </a:solidFill>
            </a:rPr>
            <a:t>diseases,mycotoxins</a:t>
          </a:r>
          <a:r>
            <a:rPr lang="en-US" sz="1100" dirty="0">
              <a:solidFill>
                <a:schemeClr val="tx1"/>
              </a:solidFill>
            </a:rPr>
            <a:t> Impact of climate</a:t>
          </a:r>
        </a:p>
      </dgm:t>
    </dgm:pt>
    <dgm:pt modelId="{FB5EF09F-15A2-4732-BD9E-3BFAD08D4621}" type="parTrans" cxnId="{0122F434-B27F-42A8-8037-180A3E7F2883}">
      <dgm:prSet/>
      <dgm:spPr/>
      <dgm:t>
        <a:bodyPr/>
        <a:lstStyle/>
        <a:p>
          <a:endParaRPr lang="en-US"/>
        </a:p>
      </dgm:t>
    </dgm:pt>
    <dgm:pt modelId="{5268E7D8-0C4E-43DC-AD22-D7E1387C465E}" type="sibTrans" cxnId="{0122F434-B27F-42A8-8037-180A3E7F2883}">
      <dgm:prSet/>
      <dgm:spPr>
        <a:blipFill>
          <a:blip xmlns:r="http://schemas.openxmlformats.org/officeDocument/2006/relationships" r:embed="rId11">
            <a:extLst>
              <a:ext uri="{28A0092B-C50C-407E-A947-70E740481C1C}">
                <a14:useLocalDpi xmlns:a14="http://schemas.microsoft.com/office/drawing/2010/main" val="0"/>
              </a:ext>
            </a:extLst>
          </a:blip>
          <a:srcRect/>
          <a:stretch>
            <a:fillRect t="-8000" b="-8000"/>
          </a:stretch>
        </a:blipFill>
      </dgm:spPr>
      <dgm:t>
        <a:bodyPr/>
        <a:lstStyle/>
        <a:p>
          <a:endParaRPr lang="en-US"/>
        </a:p>
      </dgm:t>
    </dgm:pt>
    <dgm:pt modelId="{79EC918A-5A5A-4F58-B3FC-053656C246B9}">
      <dgm:prSet custT="1"/>
      <dgm:spPr/>
      <dgm:t>
        <a:bodyPr/>
        <a:lstStyle/>
        <a:p>
          <a:r>
            <a:rPr lang="en-US" sz="1100" dirty="0">
              <a:solidFill>
                <a:schemeClr val="tx1"/>
              </a:solidFill>
            </a:rPr>
            <a:t>Impact of climate change on water borne </a:t>
          </a:r>
          <a:r>
            <a:rPr lang="en-US" sz="1100" dirty="0" err="1">
              <a:solidFill>
                <a:schemeClr val="tx1"/>
              </a:solidFill>
            </a:rPr>
            <a:t>diseases,toxic</a:t>
          </a:r>
          <a:r>
            <a:rPr lang="en-US" sz="1100" dirty="0">
              <a:solidFill>
                <a:schemeClr val="tx1"/>
              </a:solidFill>
            </a:rPr>
            <a:t> algae, balneology</a:t>
          </a:r>
        </a:p>
      </dgm:t>
    </dgm:pt>
    <dgm:pt modelId="{DB1C2640-8413-4960-A6F6-70DFE74027C3}" type="parTrans" cxnId="{ECC0692D-6C19-428C-9A45-35DF97C5649C}">
      <dgm:prSet/>
      <dgm:spPr/>
      <dgm:t>
        <a:bodyPr/>
        <a:lstStyle/>
        <a:p>
          <a:endParaRPr lang="en-US"/>
        </a:p>
      </dgm:t>
    </dgm:pt>
    <dgm:pt modelId="{E521FF28-83D2-4605-89B1-18A5DFB9109C}" type="sibTrans" cxnId="{ECC0692D-6C19-428C-9A45-35DF97C5649C}">
      <dgm:prSet/>
      <dgm:spPr>
        <a:blipFill>
          <a:blip xmlns:r="http://schemas.openxmlformats.org/officeDocument/2006/relationships" r:embed="rId12">
            <a:extLst>
              <a:ext uri="{28A0092B-C50C-407E-A947-70E740481C1C}">
                <a14:useLocalDpi xmlns:a14="http://schemas.microsoft.com/office/drawing/2010/main" val="0"/>
              </a:ext>
            </a:extLst>
          </a:blip>
          <a:srcRect/>
          <a:stretch>
            <a:fillRect l="-22000" r="-22000"/>
          </a:stretch>
        </a:blipFill>
      </dgm:spPr>
      <dgm:t>
        <a:bodyPr/>
        <a:lstStyle/>
        <a:p>
          <a:endParaRPr lang="en-US"/>
        </a:p>
      </dgm:t>
    </dgm:pt>
    <dgm:pt modelId="{4A5DA337-AA6A-46AF-82D6-E2C6969F9088}" type="pres">
      <dgm:prSet presAssocID="{BC8125FE-C40B-4D92-B032-F818E75836A2}" presName="Name0" presStyleCnt="0">
        <dgm:presLayoutVars>
          <dgm:chMax val="21"/>
          <dgm:chPref val="21"/>
        </dgm:presLayoutVars>
      </dgm:prSet>
      <dgm:spPr/>
      <dgm:t>
        <a:bodyPr/>
        <a:lstStyle/>
        <a:p>
          <a:endParaRPr lang="hu-HU"/>
        </a:p>
      </dgm:t>
    </dgm:pt>
    <dgm:pt modelId="{7A03CF40-A185-49C7-A5D5-D425F1102191}" type="pres">
      <dgm:prSet presAssocID="{299FF690-5838-43DF-9491-F08680479F5F}" presName="text1" presStyleCnt="0"/>
      <dgm:spPr/>
    </dgm:pt>
    <dgm:pt modelId="{202470F2-837A-442D-962C-4AEBC894A14B}" type="pres">
      <dgm:prSet presAssocID="{299FF690-5838-43DF-9491-F08680479F5F}" presName="textRepeatNode" presStyleLbl="alignNode1" presStyleIdx="0" presStyleCnt="12" custLinFactY="-68351" custLinFactNeighborX="-82560" custLinFactNeighborY="-100000">
        <dgm:presLayoutVars>
          <dgm:chMax val="0"/>
          <dgm:chPref val="0"/>
          <dgm:bulletEnabled val="1"/>
        </dgm:presLayoutVars>
      </dgm:prSet>
      <dgm:spPr/>
      <dgm:t>
        <a:bodyPr/>
        <a:lstStyle/>
        <a:p>
          <a:endParaRPr lang="hu-HU"/>
        </a:p>
      </dgm:t>
    </dgm:pt>
    <dgm:pt modelId="{6A6F29E1-A812-4D66-AB9E-F4C200A0B7AD}" type="pres">
      <dgm:prSet presAssocID="{299FF690-5838-43DF-9491-F08680479F5F}" presName="textaccent1" presStyleCnt="0"/>
      <dgm:spPr/>
    </dgm:pt>
    <dgm:pt modelId="{4D346D31-27FE-48B1-8415-9678238E7EA5}" type="pres">
      <dgm:prSet presAssocID="{299FF690-5838-43DF-9491-F08680479F5F}" presName="accentRepeatNode" presStyleLbl="solidAlignAcc1" presStyleIdx="0" presStyleCnt="24"/>
      <dgm:spPr/>
    </dgm:pt>
    <dgm:pt modelId="{870B7C3C-3510-4333-864D-3763B41E71CF}" type="pres">
      <dgm:prSet presAssocID="{1B420290-3467-4CC6-9B4D-77BDCC3A6A77}" presName="image1" presStyleCnt="0"/>
      <dgm:spPr/>
    </dgm:pt>
    <dgm:pt modelId="{8F7EDDCD-DCF2-4299-A878-44C9918C15C6}" type="pres">
      <dgm:prSet presAssocID="{1B420290-3467-4CC6-9B4D-77BDCC3A6A77}" presName="imageRepeatNode" presStyleLbl="alignAcc1" presStyleIdx="0" presStyleCnt="12" custLinFactNeighborX="1765" custLinFactNeighborY="-2097"/>
      <dgm:spPr/>
      <dgm:t>
        <a:bodyPr/>
        <a:lstStyle/>
        <a:p>
          <a:endParaRPr lang="hu-HU"/>
        </a:p>
      </dgm:t>
    </dgm:pt>
    <dgm:pt modelId="{E953B137-3ABC-4DD4-A4E7-2162BF414434}" type="pres">
      <dgm:prSet presAssocID="{1B420290-3467-4CC6-9B4D-77BDCC3A6A77}" presName="imageaccent1" presStyleCnt="0"/>
      <dgm:spPr/>
    </dgm:pt>
    <dgm:pt modelId="{1ED2255B-3FB5-4E04-9B22-41A6C1F8ED1C}" type="pres">
      <dgm:prSet presAssocID="{1B420290-3467-4CC6-9B4D-77BDCC3A6A77}" presName="accentRepeatNode" presStyleLbl="solidAlignAcc1" presStyleIdx="1" presStyleCnt="24"/>
      <dgm:spPr/>
    </dgm:pt>
    <dgm:pt modelId="{C3667205-F11F-447F-B084-DBBD4D43D51A}" type="pres">
      <dgm:prSet presAssocID="{71A81670-9F11-4927-87BE-181D62A1FEAF}" presName="text2" presStyleCnt="0"/>
      <dgm:spPr/>
    </dgm:pt>
    <dgm:pt modelId="{734FFE10-4C08-4992-ACDF-36C62D277056}" type="pres">
      <dgm:prSet presAssocID="{71A81670-9F11-4927-87BE-181D62A1FEAF}" presName="textRepeatNode" presStyleLbl="alignNode1" presStyleIdx="1" presStyleCnt="12">
        <dgm:presLayoutVars>
          <dgm:chMax val="0"/>
          <dgm:chPref val="0"/>
          <dgm:bulletEnabled val="1"/>
        </dgm:presLayoutVars>
      </dgm:prSet>
      <dgm:spPr/>
      <dgm:t>
        <a:bodyPr/>
        <a:lstStyle/>
        <a:p>
          <a:endParaRPr lang="hu-HU"/>
        </a:p>
      </dgm:t>
    </dgm:pt>
    <dgm:pt modelId="{1129C981-1B9E-4700-9652-71287FF4FE6E}" type="pres">
      <dgm:prSet presAssocID="{71A81670-9F11-4927-87BE-181D62A1FEAF}" presName="textaccent2" presStyleCnt="0"/>
      <dgm:spPr/>
    </dgm:pt>
    <dgm:pt modelId="{43A2C936-DA39-4C41-831F-DADE71B44573}" type="pres">
      <dgm:prSet presAssocID="{71A81670-9F11-4927-87BE-181D62A1FEAF}" presName="accentRepeatNode" presStyleLbl="solidAlignAcc1" presStyleIdx="2" presStyleCnt="24"/>
      <dgm:spPr/>
    </dgm:pt>
    <dgm:pt modelId="{ABCBED9E-D0D9-4471-A6E3-13D51DB77F49}" type="pres">
      <dgm:prSet presAssocID="{6F3EB789-7DD1-4189-9543-87AE46ED0E2F}" presName="image2" presStyleCnt="0"/>
      <dgm:spPr/>
    </dgm:pt>
    <dgm:pt modelId="{A66C6B7B-FD19-4391-B3F6-0C031047DCD2}" type="pres">
      <dgm:prSet presAssocID="{6F3EB789-7DD1-4189-9543-87AE46ED0E2F}" presName="imageRepeatNode" presStyleLbl="alignAcc1" presStyleIdx="1" presStyleCnt="12"/>
      <dgm:spPr/>
      <dgm:t>
        <a:bodyPr/>
        <a:lstStyle/>
        <a:p>
          <a:endParaRPr lang="hu-HU"/>
        </a:p>
      </dgm:t>
    </dgm:pt>
    <dgm:pt modelId="{FC6B5616-FFBD-45BC-B261-630CB726A091}" type="pres">
      <dgm:prSet presAssocID="{6F3EB789-7DD1-4189-9543-87AE46ED0E2F}" presName="imageaccent2" presStyleCnt="0"/>
      <dgm:spPr/>
    </dgm:pt>
    <dgm:pt modelId="{E5BE1A58-14A1-4B0A-9FFE-D590E9DF9E6A}" type="pres">
      <dgm:prSet presAssocID="{6F3EB789-7DD1-4189-9543-87AE46ED0E2F}" presName="accentRepeatNode" presStyleLbl="solidAlignAcc1" presStyleIdx="3" presStyleCnt="24"/>
      <dgm:spPr/>
    </dgm:pt>
    <dgm:pt modelId="{132D4DB2-E24A-454D-AAEA-EE40898512A4}" type="pres">
      <dgm:prSet presAssocID="{59A391AC-0558-487A-89F6-931B192FCAAB}" presName="text3" presStyleCnt="0"/>
      <dgm:spPr/>
    </dgm:pt>
    <dgm:pt modelId="{93517E4D-C929-4D7B-BC13-5B362D8EBA3B}" type="pres">
      <dgm:prSet presAssocID="{59A391AC-0558-487A-89F6-931B192FCAAB}" presName="textRepeatNode" presStyleLbl="alignNode1" presStyleIdx="2" presStyleCnt="12">
        <dgm:presLayoutVars>
          <dgm:chMax val="0"/>
          <dgm:chPref val="0"/>
          <dgm:bulletEnabled val="1"/>
        </dgm:presLayoutVars>
      </dgm:prSet>
      <dgm:spPr/>
      <dgm:t>
        <a:bodyPr/>
        <a:lstStyle/>
        <a:p>
          <a:endParaRPr lang="hu-HU"/>
        </a:p>
      </dgm:t>
    </dgm:pt>
    <dgm:pt modelId="{AA52CAE9-D829-4C94-B397-C3AC0DDFB065}" type="pres">
      <dgm:prSet presAssocID="{59A391AC-0558-487A-89F6-931B192FCAAB}" presName="textaccent3" presStyleCnt="0"/>
      <dgm:spPr/>
    </dgm:pt>
    <dgm:pt modelId="{DA0DC884-6B26-4309-A989-82D113AD227E}" type="pres">
      <dgm:prSet presAssocID="{59A391AC-0558-487A-89F6-931B192FCAAB}" presName="accentRepeatNode" presStyleLbl="solidAlignAcc1" presStyleIdx="4" presStyleCnt="24"/>
      <dgm:spPr/>
    </dgm:pt>
    <dgm:pt modelId="{75E70886-F925-4273-82E3-411BB2793484}" type="pres">
      <dgm:prSet presAssocID="{8EC523E6-23DF-4BBE-BE3E-C4383F67BB96}" presName="image3" presStyleCnt="0"/>
      <dgm:spPr/>
    </dgm:pt>
    <dgm:pt modelId="{9D3592CB-CF0A-4AF2-BC6D-87E5724AA226}" type="pres">
      <dgm:prSet presAssocID="{8EC523E6-23DF-4BBE-BE3E-C4383F67BB96}" presName="imageRepeatNode" presStyleLbl="alignAcc1" presStyleIdx="2" presStyleCnt="12"/>
      <dgm:spPr/>
      <dgm:t>
        <a:bodyPr/>
        <a:lstStyle/>
        <a:p>
          <a:endParaRPr lang="hu-HU"/>
        </a:p>
      </dgm:t>
    </dgm:pt>
    <dgm:pt modelId="{37D2EAB3-DF15-4F11-995F-D7434788DA85}" type="pres">
      <dgm:prSet presAssocID="{8EC523E6-23DF-4BBE-BE3E-C4383F67BB96}" presName="imageaccent3" presStyleCnt="0"/>
      <dgm:spPr/>
    </dgm:pt>
    <dgm:pt modelId="{675EBF8C-20D1-407D-8A8E-0B8D509C1C9A}" type="pres">
      <dgm:prSet presAssocID="{8EC523E6-23DF-4BBE-BE3E-C4383F67BB96}" presName="accentRepeatNode" presStyleLbl="solidAlignAcc1" presStyleIdx="5" presStyleCnt="24"/>
      <dgm:spPr/>
    </dgm:pt>
    <dgm:pt modelId="{77FE23B1-36ED-4FFE-AE4E-505BAAFABB06}" type="pres">
      <dgm:prSet presAssocID="{50782648-C875-41FA-B75F-8E6477157611}" presName="text4" presStyleCnt="0"/>
      <dgm:spPr/>
    </dgm:pt>
    <dgm:pt modelId="{9C112378-C809-437B-8068-E37F276B2A6F}" type="pres">
      <dgm:prSet presAssocID="{50782648-C875-41FA-B75F-8E6477157611}" presName="textRepeatNode" presStyleLbl="alignNode1" presStyleIdx="3" presStyleCnt="12">
        <dgm:presLayoutVars>
          <dgm:chMax val="0"/>
          <dgm:chPref val="0"/>
          <dgm:bulletEnabled val="1"/>
        </dgm:presLayoutVars>
      </dgm:prSet>
      <dgm:spPr/>
      <dgm:t>
        <a:bodyPr/>
        <a:lstStyle/>
        <a:p>
          <a:endParaRPr lang="hu-HU"/>
        </a:p>
      </dgm:t>
    </dgm:pt>
    <dgm:pt modelId="{B355F812-299F-423F-BA98-68DA17981688}" type="pres">
      <dgm:prSet presAssocID="{50782648-C875-41FA-B75F-8E6477157611}" presName="textaccent4" presStyleCnt="0"/>
      <dgm:spPr/>
    </dgm:pt>
    <dgm:pt modelId="{20B11D9F-55DE-47DA-8230-93CA6BD8540E}" type="pres">
      <dgm:prSet presAssocID="{50782648-C875-41FA-B75F-8E6477157611}" presName="accentRepeatNode" presStyleLbl="solidAlignAcc1" presStyleIdx="6" presStyleCnt="24"/>
      <dgm:spPr/>
    </dgm:pt>
    <dgm:pt modelId="{2D2422A7-EECE-4A04-BC02-D6F0A20091D9}" type="pres">
      <dgm:prSet presAssocID="{E6C53E70-EDAB-4F9D-87C4-0E28AA09B3C9}" presName="image4" presStyleCnt="0"/>
      <dgm:spPr/>
    </dgm:pt>
    <dgm:pt modelId="{8CDD8486-A306-4E61-972D-871784DAFAA7}" type="pres">
      <dgm:prSet presAssocID="{E6C53E70-EDAB-4F9D-87C4-0E28AA09B3C9}" presName="imageRepeatNode" presStyleLbl="alignAcc1" presStyleIdx="3" presStyleCnt="12"/>
      <dgm:spPr/>
      <dgm:t>
        <a:bodyPr/>
        <a:lstStyle/>
        <a:p>
          <a:endParaRPr lang="hu-HU"/>
        </a:p>
      </dgm:t>
    </dgm:pt>
    <dgm:pt modelId="{ED27AAA0-0346-46B9-BCAB-C640A9B68E6C}" type="pres">
      <dgm:prSet presAssocID="{E6C53E70-EDAB-4F9D-87C4-0E28AA09B3C9}" presName="imageaccent4" presStyleCnt="0"/>
      <dgm:spPr/>
    </dgm:pt>
    <dgm:pt modelId="{DE1159D6-BC12-467A-9A7F-679D92EB87E4}" type="pres">
      <dgm:prSet presAssocID="{E6C53E70-EDAB-4F9D-87C4-0E28AA09B3C9}" presName="accentRepeatNode" presStyleLbl="solidAlignAcc1" presStyleIdx="7" presStyleCnt="24"/>
      <dgm:spPr/>
    </dgm:pt>
    <dgm:pt modelId="{7A665F94-4C8C-4C0B-8A6C-E08AE88976CA}" type="pres">
      <dgm:prSet presAssocID="{08EEA43F-8D02-4EA3-9A41-CF6EBA33A78A}" presName="text5" presStyleCnt="0"/>
      <dgm:spPr/>
    </dgm:pt>
    <dgm:pt modelId="{B847F725-4D0A-42E7-83FA-2465884316F5}" type="pres">
      <dgm:prSet presAssocID="{08EEA43F-8D02-4EA3-9A41-CF6EBA33A78A}" presName="textRepeatNode" presStyleLbl="alignNode1" presStyleIdx="4" presStyleCnt="12">
        <dgm:presLayoutVars>
          <dgm:chMax val="0"/>
          <dgm:chPref val="0"/>
          <dgm:bulletEnabled val="1"/>
        </dgm:presLayoutVars>
      </dgm:prSet>
      <dgm:spPr/>
      <dgm:t>
        <a:bodyPr/>
        <a:lstStyle/>
        <a:p>
          <a:endParaRPr lang="hu-HU"/>
        </a:p>
      </dgm:t>
    </dgm:pt>
    <dgm:pt modelId="{65358366-94D3-4C3E-B67A-4908F6C939D3}" type="pres">
      <dgm:prSet presAssocID="{08EEA43F-8D02-4EA3-9A41-CF6EBA33A78A}" presName="textaccent5" presStyleCnt="0"/>
      <dgm:spPr/>
    </dgm:pt>
    <dgm:pt modelId="{27060480-C56F-42B2-AA17-207975F349A8}" type="pres">
      <dgm:prSet presAssocID="{08EEA43F-8D02-4EA3-9A41-CF6EBA33A78A}" presName="accentRepeatNode" presStyleLbl="solidAlignAcc1" presStyleIdx="8" presStyleCnt="24"/>
      <dgm:spPr/>
    </dgm:pt>
    <dgm:pt modelId="{3B657A1D-DA18-46EA-A80E-58D18C5347E7}" type="pres">
      <dgm:prSet presAssocID="{9788E73D-A89D-46B7-AAF7-25FFC24D1BC5}" presName="image5" presStyleCnt="0"/>
      <dgm:spPr/>
    </dgm:pt>
    <dgm:pt modelId="{46D6CEDF-972D-4334-9447-D4F0A7015426}" type="pres">
      <dgm:prSet presAssocID="{9788E73D-A89D-46B7-AAF7-25FFC24D1BC5}" presName="imageRepeatNode" presStyleLbl="alignAcc1" presStyleIdx="4" presStyleCnt="12"/>
      <dgm:spPr/>
      <dgm:t>
        <a:bodyPr/>
        <a:lstStyle/>
        <a:p>
          <a:endParaRPr lang="hu-HU"/>
        </a:p>
      </dgm:t>
    </dgm:pt>
    <dgm:pt modelId="{56DA1918-B9AB-4F54-BBE3-6B9E5FEA7FEF}" type="pres">
      <dgm:prSet presAssocID="{9788E73D-A89D-46B7-AAF7-25FFC24D1BC5}" presName="imageaccent5" presStyleCnt="0"/>
      <dgm:spPr/>
    </dgm:pt>
    <dgm:pt modelId="{6E901DEC-DCAF-4412-BBB6-001E57D40592}" type="pres">
      <dgm:prSet presAssocID="{9788E73D-A89D-46B7-AAF7-25FFC24D1BC5}" presName="accentRepeatNode" presStyleLbl="solidAlignAcc1" presStyleIdx="9" presStyleCnt="24"/>
      <dgm:spPr/>
    </dgm:pt>
    <dgm:pt modelId="{944EBCF6-7954-4C6B-B064-D54B3D0EF0BF}" type="pres">
      <dgm:prSet presAssocID="{9B533FF2-AE00-4EBA-BAFF-7252F7602574}" presName="text6" presStyleCnt="0"/>
      <dgm:spPr/>
    </dgm:pt>
    <dgm:pt modelId="{3F33F0DC-35EA-4144-A234-8F0FEB813333}" type="pres">
      <dgm:prSet presAssocID="{9B533FF2-AE00-4EBA-BAFF-7252F7602574}" presName="textRepeatNode" presStyleLbl="alignNode1" presStyleIdx="5" presStyleCnt="12">
        <dgm:presLayoutVars>
          <dgm:chMax val="0"/>
          <dgm:chPref val="0"/>
          <dgm:bulletEnabled val="1"/>
        </dgm:presLayoutVars>
      </dgm:prSet>
      <dgm:spPr/>
      <dgm:t>
        <a:bodyPr/>
        <a:lstStyle/>
        <a:p>
          <a:endParaRPr lang="hu-HU"/>
        </a:p>
      </dgm:t>
    </dgm:pt>
    <dgm:pt modelId="{2DA73ED2-3848-4A9E-B9F7-292041E5223E}" type="pres">
      <dgm:prSet presAssocID="{9B533FF2-AE00-4EBA-BAFF-7252F7602574}" presName="textaccent6" presStyleCnt="0"/>
      <dgm:spPr/>
    </dgm:pt>
    <dgm:pt modelId="{82ACFBB6-8725-4056-A9E7-09EFF8570B46}" type="pres">
      <dgm:prSet presAssocID="{9B533FF2-AE00-4EBA-BAFF-7252F7602574}" presName="accentRepeatNode" presStyleLbl="solidAlignAcc1" presStyleIdx="10" presStyleCnt="24"/>
      <dgm:spPr/>
    </dgm:pt>
    <dgm:pt modelId="{8126E902-EEE6-4640-BD60-DE640C6EA23A}" type="pres">
      <dgm:prSet presAssocID="{D2F52813-6BF2-4503-8FD0-5A44C0FDDF94}" presName="image6" presStyleCnt="0"/>
      <dgm:spPr/>
    </dgm:pt>
    <dgm:pt modelId="{AE60F32B-2365-4FEF-BEAA-77A69F0B4B85}" type="pres">
      <dgm:prSet presAssocID="{D2F52813-6BF2-4503-8FD0-5A44C0FDDF94}" presName="imageRepeatNode" presStyleLbl="alignAcc1" presStyleIdx="5" presStyleCnt="12"/>
      <dgm:spPr/>
      <dgm:t>
        <a:bodyPr/>
        <a:lstStyle/>
        <a:p>
          <a:endParaRPr lang="hu-HU"/>
        </a:p>
      </dgm:t>
    </dgm:pt>
    <dgm:pt modelId="{AA7A2F21-855D-4BC6-B64C-9886C0288BF6}" type="pres">
      <dgm:prSet presAssocID="{D2F52813-6BF2-4503-8FD0-5A44C0FDDF94}" presName="imageaccent6" presStyleCnt="0"/>
      <dgm:spPr/>
    </dgm:pt>
    <dgm:pt modelId="{1A3A32C3-FA43-4B4C-AA2A-C91DC0713889}" type="pres">
      <dgm:prSet presAssocID="{D2F52813-6BF2-4503-8FD0-5A44C0FDDF94}" presName="accentRepeatNode" presStyleLbl="solidAlignAcc1" presStyleIdx="11" presStyleCnt="24"/>
      <dgm:spPr/>
    </dgm:pt>
    <dgm:pt modelId="{B53D2F20-A2FB-4418-9D7E-848D142D5922}" type="pres">
      <dgm:prSet presAssocID="{DA174250-F8BF-49C3-8ED8-7773D3BCA029}" presName="text7" presStyleCnt="0"/>
      <dgm:spPr/>
    </dgm:pt>
    <dgm:pt modelId="{A2E6D3A4-5E36-4E5E-ACC5-A3FB07660AE7}" type="pres">
      <dgm:prSet presAssocID="{DA174250-F8BF-49C3-8ED8-7773D3BCA029}" presName="textRepeatNode" presStyleLbl="alignNode1" presStyleIdx="6" presStyleCnt="12">
        <dgm:presLayoutVars>
          <dgm:chMax val="0"/>
          <dgm:chPref val="0"/>
          <dgm:bulletEnabled val="1"/>
        </dgm:presLayoutVars>
      </dgm:prSet>
      <dgm:spPr/>
      <dgm:t>
        <a:bodyPr/>
        <a:lstStyle/>
        <a:p>
          <a:endParaRPr lang="hu-HU"/>
        </a:p>
      </dgm:t>
    </dgm:pt>
    <dgm:pt modelId="{8054B8F9-3667-4FA8-8719-0D44F6FC4335}" type="pres">
      <dgm:prSet presAssocID="{DA174250-F8BF-49C3-8ED8-7773D3BCA029}" presName="textaccent7" presStyleCnt="0"/>
      <dgm:spPr/>
    </dgm:pt>
    <dgm:pt modelId="{10719C10-6181-46AD-9EA6-276197BD8F8E}" type="pres">
      <dgm:prSet presAssocID="{DA174250-F8BF-49C3-8ED8-7773D3BCA029}" presName="accentRepeatNode" presStyleLbl="solidAlignAcc1" presStyleIdx="12" presStyleCnt="24"/>
      <dgm:spPr/>
    </dgm:pt>
    <dgm:pt modelId="{048AB172-8DC2-4122-AE3A-D9ACF0C87AA2}" type="pres">
      <dgm:prSet presAssocID="{94312749-1291-4414-8D6A-0D5317AAD7B6}" presName="image7" presStyleCnt="0"/>
      <dgm:spPr/>
    </dgm:pt>
    <dgm:pt modelId="{C916F23E-1C47-4B56-9034-77A21C367C72}" type="pres">
      <dgm:prSet presAssocID="{94312749-1291-4414-8D6A-0D5317AAD7B6}" presName="imageRepeatNode" presStyleLbl="alignAcc1" presStyleIdx="6" presStyleCnt="12" custLinFactY="-9944" custLinFactNeighborY="-100000"/>
      <dgm:spPr/>
      <dgm:t>
        <a:bodyPr/>
        <a:lstStyle/>
        <a:p>
          <a:endParaRPr lang="hu-HU"/>
        </a:p>
      </dgm:t>
    </dgm:pt>
    <dgm:pt modelId="{19769E70-CFAB-48A1-9ABB-4193A86687C2}" type="pres">
      <dgm:prSet presAssocID="{94312749-1291-4414-8D6A-0D5317AAD7B6}" presName="imageaccent7" presStyleCnt="0"/>
      <dgm:spPr/>
    </dgm:pt>
    <dgm:pt modelId="{2310BE5F-F3B3-4CAF-AF22-CA85B05AA7E4}" type="pres">
      <dgm:prSet presAssocID="{94312749-1291-4414-8D6A-0D5317AAD7B6}" presName="accentRepeatNode" presStyleLbl="solidAlignAcc1" presStyleIdx="13" presStyleCnt="24"/>
      <dgm:spPr/>
    </dgm:pt>
    <dgm:pt modelId="{40D37D04-9DA5-442A-A0C0-F9A663B959A3}" type="pres">
      <dgm:prSet presAssocID="{FB55E8BB-F73C-4F67-9EF9-2749C59C532D}" presName="text8" presStyleCnt="0"/>
      <dgm:spPr/>
    </dgm:pt>
    <dgm:pt modelId="{D6EEA194-18A9-413D-A28E-39ECB67B98D2}" type="pres">
      <dgm:prSet presAssocID="{FB55E8BB-F73C-4F67-9EF9-2749C59C532D}" presName="textRepeatNode" presStyleLbl="alignNode1" presStyleIdx="7" presStyleCnt="12">
        <dgm:presLayoutVars>
          <dgm:chMax val="0"/>
          <dgm:chPref val="0"/>
          <dgm:bulletEnabled val="1"/>
        </dgm:presLayoutVars>
      </dgm:prSet>
      <dgm:spPr/>
      <dgm:t>
        <a:bodyPr/>
        <a:lstStyle/>
        <a:p>
          <a:endParaRPr lang="hu-HU"/>
        </a:p>
      </dgm:t>
    </dgm:pt>
    <dgm:pt modelId="{E680C2A3-5E00-49A1-A46C-861075B1CF90}" type="pres">
      <dgm:prSet presAssocID="{FB55E8BB-F73C-4F67-9EF9-2749C59C532D}" presName="textaccent8" presStyleCnt="0"/>
      <dgm:spPr/>
    </dgm:pt>
    <dgm:pt modelId="{12E07EC1-FB6C-4731-984D-36D19FE4C6B1}" type="pres">
      <dgm:prSet presAssocID="{FB55E8BB-F73C-4F67-9EF9-2749C59C532D}" presName="accentRepeatNode" presStyleLbl="solidAlignAcc1" presStyleIdx="14" presStyleCnt="24"/>
      <dgm:spPr/>
    </dgm:pt>
    <dgm:pt modelId="{75651094-A420-4D6B-BDE1-C15C5BF59B67}" type="pres">
      <dgm:prSet presAssocID="{B82A4FAE-84CC-4FF0-9F07-3790847169D6}" presName="image8" presStyleCnt="0"/>
      <dgm:spPr/>
    </dgm:pt>
    <dgm:pt modelId="{638806C3-F1EE-4B57-B47D-861DFF79FAB0}" type="pres">
      <dgm:prSet presAssocID="{B82A4FAE-84CC-4FF0-9F07-3790847169D6}" presName="imageRepeatNode" presStyleLbl="alignAcc1" presStyleIdx="7" presStyleCnt="12" custLinFactNeighborX="918" custLinFactNeighborY="0"/>
      <dgm:spPr/>
      <dgm:t>
        <a:bodyPr/>
        <a:lstStyle/>
        <a:p>
          <a:endParaRPr lang="hu-HU"/>
        </a:p>
      </dgm:t>
    </dgm:pt>
    <dgm:pt modelId="{EE7F310C-4713-4B69-88E9-1E8DD627B3ED}" type="pres">
      <dgm:prSet presAssocID="{B82A4FAE-84CC-4FF0-9F07-3790847169D6}" presName="imageaccent8" presStyleCnt="0"/>
      <dgm:spPr/>
    </dgm:pt>
    <dgm:pt modelId="{8777B6C1-86D6-489D-9769-CABA26DE2476}" type="pres">
      <dgm:prSet presAssocID="{B82A4FAE-84CC-4FF0-9F07-3790847169D6}" presName="accentRepeatNode" presStyleLbl="solidAlignAcc1" presStyleIdx="15" presStyleCnt="24"/>
      <dgm:spPr/>
    </dgm:pt>
    <dgm:pt modelId="{97666C8C-6D15-4899-8882-8D97DDE1B56F}" type="pres">
      <dgm:prSet presAssocID="{B22CCE79-8441-404B-9704-26FF12FEF651}" presName="text9" presStyleCnt="0"/>
      <dgm:spPr/>
    </dgm:pt>
    <dgm:pt modelId="{DD9B69BF-1E11-44A3-B387-DA2A5F9A8D48}" type="pres">
      <dgm:prSet presAssocID="{B22CCE79-8441-404B-9704-26FF12FEF651}" presName="textRepeatNode" presStyleLbl="alignNode1" presStyleIdx="8" presStyleCnt="12" custLinFactNeighborX="222" custLinFactNeighborY="1880">
        <dgm:presLayoutVars>
          <dgm:chMax val="0"/>
          <dgm:chPref val="0"/>
          <dgm:bulletEnabled val="1"/>
        </dgm:presLayoutVars>
      </dgm:prSet>
      <dgm:spPr/>
      <dgm:t>
        <a:bodyPr/>
        <a:lstStyle/>
        <a:p>
          <a:endParaRPr lang="hu-HU"/>
        </a:p>
      </dgm:t>
    </dgm:pt>
    <dgm:pt modelId="{6DA7198F-7248-44AA-9B83-BC5348F1B1B6}" type="pres">
      <dgm:prSet presAssocID="{B22CCE79-8441-404B-9704-26FF12FEF651}" presName="textaccent9" presStyleCnt="0"/>
      <dgm:spPr/>
    </dgm:pt>
    <dgm:pt modelId="{792AD40F-D262-4AF3-B525-1499F486AD3D}" type="pres">
      <dgm:prSet presAssocID="{B22CCE79-8441-404B-9704-26FF12FEF651}" presName="accentRepeatNode" presStyleLbl="solidAlignAcc1" presStyleIdx="16" presStyleCnt="24"/>
      <dgm:spPr/>
    </dgm:pt>
    <dgm:pt modelId="{8E0CC44E-A64C-4F8F-9369-798A6513CDEA}" type="pres">
      <dgm:prSet presAssocID="{E54B20A8-9813-4525-A75C-2CEA8D552446}" presName="image9" presStyleCnt="0"/>
      <dgm:spPr/>
    </dgm:pt>
    <dgm:pt modelId="{F21134ED-D87B-4528-807A-C5321134FAC2}" type="pres">
      <dgm:prSet presAssocID="{E54B20A8-9813-4525-A75C-2CEA8D552446}" presName="imageRepeatNode" presStyleLbl="alignAcc1" presStyleIdx="8" presStyleCnt="12"/>
      <dgm:spPr/>
      <dgm:t>
        <a:bodyPr/>
        <a:lstStyle/>
        <a:p>
          <a:endParaRPr lang="hu-HU"/>
        </a:p>
      </dgm:t>
    </dgm:pt>
    <dgm:pt modelId="{7D4982D9-68D7-44FE-9A2E-D7247B919D63}" type="pres">
      <dgm:prSet presAssocID="{E54B20A8-9813-4525-A75C-2CEA8D552446}" presName="imageaccent9" presStyleCnt="0"/>
      <dgm:spPr/>
    </dgm:pt>
    <dgm:pt modelId="{6E1F78BF-5D24-4D32-A0EA-7CD1F838F630}" type="pres">
      <dgm:prSet presAssocID="{E54B20A8-9813-4525-A75C-2CEA8D552446}" presName="accentRepeatNode" presStyleLbl="solidAlignAcc1" presStyleIdx="17" presStyleCnt="24"/>
      <dgm:spPr/>
    </dgm:pt>
    <dgm:pt modelId="{FCFBE55B-149D-4841-987F-158487C66D47}" type="pres">
      <dgm:prSet presAssocID="{79EC918A-5A5A-4F58-B3FC-053656C246B9}" presName="text10" presStyleCnt="0"/>
      <dgm:spPr/>
    </dgm:pt>
    <dgm:pt modelId="{33139F63-D472-4B28-8CF1-FB3BAA91A81D}" type="pres">
      <dgm:prSet presAssocID="{79EC918A-5A5A-4F58-B3FC-053656C246B9}" presName="textRepeatNode" presStyleLbl="alignNode1" presStyleIdx="9" presStyleCnt="12">
        <dgm:presLayoutVars>
          <dgm:chMax val="0"/>
          <dgm:chPref val="0"/>
          <dgm:bulletEnabled val="1"/>
        </dgm:presLayoutVars>
      </dgm:prSet>
      <dgm:spPr/>
      <dgm:t>
        <a:bodyPr/>
        <a:lstStyle/>
        <a:p>
          <a:endParaRPr lang="hu-HU"/>
        </a:p>
      </dgm:t>
    </dgm:pt>
    <dgm:pt modelId="{62D0B419-4142-4312-9D5A-55AFBE36D2E9}" type="pres">
      <dgm:prSet presAssocID="{79EC918A-5A5A-4F58-B3FC-053656C246B9}" presName="textaccent10" presStyleCnt="0"/>
      <dgm:spPr/>
    </dgm:pt>
    <dgm:pt modelId="{BB29A43F-A63D-468E-8B89-3B0C41D5A9AD}" type="pres">
      <dgm:prSet presAssocID="{79EC918A-5A5A-4F58-B3FC-053656C246B9}" presName="accentRepeatNode" presStyleLbl="solidAlignAcc1" presStyleIdx="18" presStyleCnt="24"/>
      <dgm:spPr/>
    </dgm:pt>
    <dgm:pt modelId="{371C9C41-D2E8-485E-A7B2-9B7B6F6D7CD2}" type="pres">
      <dgm:prSet presAssocID="{E521FF28-83D2-4605-89B1-18A5DFB9109C}" presName="image10" presStyleCnt="0"/>
      <dgm:spPr/>
    </dgm:pt>
    <dgm:pt modelId="{6D6C7982-D9FA-42F4-9F32-36A10B9CD927}" type="pres">
      <dgm:prSet presAssocID="{E521FF28-83D2-4605-89B1-18A5DFB9109C}" presName="imageRepeatNode" presStyleLbl="alignAcc1" presStyleIdx="9" presStyleCnt="12"/>
      <dgm:spPr/>
      <dgm:t>
        <a:bodyPr/>
        <a:lstStyle/>
        <a:p>
          <a:endParaRPr lang="hu-HU"/>
        </a:p>
      </dgm:t>
    </dgm:pt>
    <dgm:pt modelId="{5E8A2207-E6B5-40A2-AD6F-2FC617F4C956}" type="pres">
      <dgm:prSet presAssocID="{E521FF28-83D2-4605-89B1-18A5DFB9109C}" presName="imageaccent10" presStyleCnt="0"/>
      <dgm:spPr/>
    </dgm:pt>
    <dgm:pt modelId="{465C8D7E-37AE-4CE3-88DE-63DE50D3CC01}" type="pres">
      <dgm:prSet presAssocID="{E521FF28-83D2-4605-89B1-18A5DFB9109C}" presName="accentRepeatNode" presStyleLbl="solidAlignAcc1" presStyleIdx="19" presStyleCnt="24"/>
      <dgm:spPr/>
    </dgm:pt>
    <dgm:pt modelId="{2B65A5BB-E6A6-4427-AEAF-ECB9C7E82300}" type="pres">
      <dgm:prSet presAssocID="{AA7177BA-C42C-49BC-A25B-B24859000B8F}" presName="text11" presStyleCnt="0"/>
      <dgm:spPr/>
    </dgm:pt>
    <dgm:pt modelId="{3A153FFD-BE38-46F7-B6D2-CD50D2070CC7}" type="pres">
      <dgm:prSet presAssocID="{AA7177BA-C42C-49BC-A25B-B24859000B8F}" presName="textRepeatNode" presStyleLbl="alignNode1" presStyleIdx="10" presStyleCnt="12" custLinFactNeighborX="4767" custLinFactNeighborY="-1110">
        <dgm:presLayoutVars>
          <dgm:chMax val="0"/>
          <dgm:chPref val="0"/>
          <dgm:bulletEnabled val="1"/>
        </dgm:presLayoutVars>
      </dgm:prSet>
      <dgm:spPr/>
      <dgm:t>
        <a:bodyPr/>
        <a:lstStyle/>
        <a:p>
          <a:endParaRPr lang="hu-HU"/>
        </a:p>
      </dgm:t>
    </dgm:pt>
    <dgm:pt modelId="{9B0B8EEE-1BDC-4B17-8AD8-5792EF9B380D}" type="pres">
      <dgm:prSet presAssocID="{AA7177BA-C42C-49BC-A25B-B24859000B8F}" presName="textaccent11" presStyleCnt="0"/>
      <dgm:spPr/>
    </dgm:pt>
    <dgm:pt modelId="{58AE7676-D850-45F0-91D7-B771714DA9C7}" type="pres">
      <dgm:prSet presAssocID="{AA7177BA-C42C-49BC-A25B-B24859000B8F}" presName="accentRepeatNode" presStyleLbl="solidAlignAcc1" presStyleIdx="20" presStyleCnt="24"/>
      <dgm:spPr/>
    </dgm:pt>
    <dgm:pt modelId="{D488281B-3FCD-4111-99DE-78395D175B9A}" type="pres">
      <dgm:prSet presAssocID="{22EA256F-9E96-418C-98E6-C305222DB201}" presName="image11" presStyleCnt="0"/>
      <dgm:spPr/>
    </dgm:pt>
    <dgm:pt modelId="{3B495533-F451-46FB-906D-81A44C97E23E}" type="pres">
      <dgm:prSet presAssocID="{22EA256F-9E96-418C-98E6-C305222DB201}" presName="imageRepeatNode" presStyleLbl="alignAcc1" presStyleIdx="10" presStyleCnt="12"/>
      <dgm:spPr/>
      <dgm:t>
        <a:bodyPr/>
        <a:lstStyle/>
        <a:p>
          <a:endParaRPr lang="hu-HU"/>
        </a:p>
      </dgm:t>
    </dgm:pt>
    <dgm:pt modelId="{9C6C8331-9A6E-4DA1-BAE3-FE0CF76E4A48}" type="pres">
      <dgm:prSet presAssocID="{22EA256F-9E96-418C-98E6-C305222DB201}" presName="imageaccent11" presStyleCnt="0"/>
      <dgm:spPr/>
    </dgm:pt>
    <dgm:pt modelId="{7F037512-036A-40F4-9ED2-2CFCD1C7D98D}" type="pres">
      <dgm:prSet presAssocID="{22EA256F-9E96-418C-98E6-C305222DB201}" presName="accentRepeatNode" presStyleLbl="solidAlignAcc1" presStyleIdx="21" presStyleCnt="24"/>
      <dgm:spPr/>
    </dgm:pt>
    <dgm:pt modelId="{C40461BF-C00E-49CE-AFBE-86B2969FBC9C}" type="pres">
      <dgm:prSet presAssocID="{B3F0578C-ABFA-4574-AED2-F6F603EBFACB}" presName="text12" presStyleCnt="0"/>
      <dgm:spPr/>
    </dgm:pt>
    <dgm:pt modelId="{DA00395B-0A7D-4E22-B4B0-ABE52B625B3A}" type="pres">
      <dgm:prSet presAssocID="{B3F0578C-ABFA-4574-AED2-F6F603EBFACB}" presName="textRepeatNode" presStyleLbl="alignNode1" presStyleIdx="11" presStyleCnt="12" custLinFactX="-73515" custLinFactY="-11224" custLinFactNeighborX="-100000" custLinFactNeighborY="-100000">
        <dgm:presLayoutVars>
          <dgm:chMax val="0"/>
          <dgm:chPref val="0"/>
          <dgm:bulletEnabled val="1"/>
        </dgm:presLayoutVars>
      </dgm:prSet>
      <dgm:spPr/>
      <dgm:t>
        <a:bodyPr/>
        <a:lstStyle/>
        <a:p>
          <a:endParaRPr lang="hu-HU"/>
        </a:p>
      </dgm:t>
    </dgm:pt>
    <dgm:pt modelId="{7A005AED-BFA1-4742-841B-309399058789}" type="pres">
      <dgm:prSet presAssocID="{B3F0578C-ABFA-4574-AED2-F6F603EBFACB}" presName="textaccent12" presStyleCnt="0"/>
      <dgm:spPr/>
    </dgm:pt>
    <dgm:pt modelId="{F1EDE45F-12F6-4FDA-93B8-6DDED66CB6D6}" type="pres">
      <dgm:prSet presAssocID="{B3F0578C-ABFA-4574-AED2-F6F603EBFACB}" presName="accentRepeatNode" presStyleLbl="solidAlignAcc1" presStyleIdx="22" presStyleCnt="24"/>
      <dgm:spPr/>
    </dgm:pt>
    <dgm:pt modelId="{88A237F1-CDE7-450D-9C80-C033C3809A29}" type="pres">
      <dgm:prSet presAssocID="{5268E7D8-0C4E-43DC-AD22-D7E1387C465E}" presName="image12" presStyleCnt="0"/>
      <dgm:spPr/>
    </dgm:pt>
    <dgm:pt modelId="{AC126581-AAA3-45A5-9039-B8ED9DE76504}" type="pres">
      <dgm:prSet presAssocID="{5268E7D8-0C4E-43DC-AD22-D7E1387C465E}" presName="imageRepeatNode" presStyleLbl="alignAcc1" presStyleIdx="11" presStyleCnt="12" custLinFactNeighborX="-86754" custLinFactNeighborY="52196"/>
      <dgm:spPr/>
      <dgm:t>
        <a:bodyPr/>
        <a:lstStyle/>
        <a:p>
          <a:endParaRPr lang="hu-HU"/>
        </a:p>
      </dgm:t>
    </dgm:pt>
    <dgm:pt modelId="{4E349647-3BB2-4C02-A341-F29403E2B348}" type="pres">
      <dgm:prSet presAssocID="{5268E7D8-0C4E-43DC-AD22-D7E1387C465E}" presName="imageaccent12" presStyleCnt="0"/>
      <dgm:spPr/>
    </dgm:pt>
    <dgm:pt modelId="{32A94BEA-7F70-46C9-9CF7-E60BEF825920}" type="pres">
      <dgm:prSet presAssocID="{5268E7D8-0C4E-43DC-AD22-D7E1387C465E}" presName="accentRepeatNode" presStyleLbl="solidAlignAcc1" presStyleIdx="23" presStyleCnt="24"/>
      <dgm:spPr/>
    </dgm:pt>
  </dgm:ptLst>
  <dgm:cxnLst>
    <dgm:cxn modelId="{69A0445A-AF56-482E-93DF-98BE8E1EA64D}" srcId="{BC8125FE-C40B-4D92-B032-F818E75836A2}" destId="{B22CCE79-8441-404B-9704-26FF12FEF651}" srcOrd="8" destOrd="0" parTransId="{8771C984-F212-48B8-96E4-5C10EFF22798}" sibTransId="{E54B20A8-9813-4525-A75C-2CEA8D552446}"/>
    <dgm:cxn modelId="{ECC0692D-6C19-428C-9A45-35DF97C5649C}" srcId="{BC8125FE-C40B-4D92-B032-F818E75836A2}" destId="{79EC918A-5A5A-4F58-B3FC-053656C246B9}" srcOrd="9" destOrd="0" parTransId="{DB1C2640-8413-4960-A6F6-70DFE74027C3}" sibTransId="{E521FF28-83D2-4605-89B1-18A5DFB9109C}"/>
    <dgm:cxn modelId="{559FE971-2CCC-4B46-92EB-6E178361C19F}" type="presOf" srcId="{79EC918A-5A5A-4F58-B3FC-053656C246B9}" destId="{33139F63-D472-4B28-8CF1-FB3BAA91A81D}" srcOrd="0" destOrd="0" presId="urn:microsoft.com/office/officeart/2008/layout/HexagonCluster"/>
    <dgm:cxn modelId="{553908ED-72D2-4925-A0BB-7B094CE32EA5}" srcId="{BC8125FE-C40B-4D92-B032-F818E75836A2}" destId="{299FF690-5838-43DF-9491-F08680479F5F}" srcOrd="0" destOrd="0" parTransId="{86A9BF47-44DF-46D3-A8FA-FDDFA2B0E8D4}" sibTransId="{1B420290-3467-4CC6-9B4D-77BDCC3A6A77}"/>
    <dgm:cxn modelId="{EDA35FC3-32F0-44A4-BD10-2D447E3F33A6}" type="presOf" srcId="{9B533FF2-AE00-4EBA-BAFF-7252F7602574}" destId="{3F33F0DC-35EA-4144-A234-8F0FEB813333}" srcOrd="0" destOrd="0" presId="urn:microsoft.com/office/officeart/2008/layout/HexagonCluster"/>
    <dgm:cxn modelId="{A87F250B-4210-4769-AF58-EABFC32845A0}" type="presOf" srcId="{E521FF28-83D2-4605-89B1-18A5DFB9109C}" destId="{6D6C7982-D9FA-42F4-9F32-36A10B9CD927}" srcOrd="0" destOrd="0" presId="urn:microsoft.com/office/officeart/2008/layout/HexagonCluster"/>
    <dgm:cxn modelId="{BF0742EA-739F-44BF-BF06-7ACE6680A184}" type="presOf" srcId="{E54B20A8-9813-4525-A75C-2CEA8D552446}" destId="{F21134ED-D87B-4528-807A-C5321134FAC2}" srcOrd="0" destOrd="0" presId="urn:microsoft.com/office/officeart/2008/layout/HexagonCluster"/>
    <dgm:cxn modelId="{4D57D165-44FC-4975-AC77-D0DBE8BF634C}" srcId="{BC8125FE-C40B-4D92-B032-F818E75836A2}" destId="{08EEA43F-8D02-4EA3-9A41-CF6EBA33A78A}" srcOrd="4" destOrd="0" parTransId="{7930CDB1-BA70-4C62-977B-0E384D5C1EAC}" sibTransId="{9788E73D-A89D-46B7-AAF7-25FFC24D1BC5}"/>
    <dgm:cxn modelId="{C4418403-0A45-4799-A04D-5C4C738F6F90}" type="presOf" srcId="{8EC523E6-23DF-4BBE-BE3E-C4383F67BB96}" destId="{9D3592CB-CF0A-4AF2-BC6D-87E5724AA226}" srcOrd="0" destOrd="0" presId="urn:microsoft.com/office/officeart/2008/layout/HexagonCluster"/>
    <dgm:cxn modelId="{410D5FF8-373A-4B0B-AD68-22C60B0F6A67}" srcId="{BC8125FE-C40B-4D92-B032-F818E75836A2}" destId="{9B533FF2-AE00-4EBA-BAFF-7252F7602574}" srcOrd="5" destOrd="0" parTransId="{91501534-577E-4F0B-95DB-FA095CAB4DAE}" sibTransId="{D2F52813-6BF2-4503-8FD0-5A44C0FDDF94}"/>
    <dgm:cxn modelId="{1D2FB96A-4088-4EA4-80DA-8601AF78F212}" type="presOf" srcId="{FB55E8BB-F73C-4F67-9EF9-2749C59C532D}" destId="{D6EEA194-18A9-413D-A28E-39ECB67B98D2}" srcOrd="0" destOrd="0" presId="urn:microsoft.com/office/officeart/2008/layout/HexagonCluster"/>
    <dgm:cxn modelId="{10DB17AF-1AE3-4E87-A465-3F7ABFC4E0A7}" type="presOf" srcId="{71A81670-9F11-4927-87BE-181D62A1FEAF}" destId="{734FFE10-4C08-4992-ACDF-36C62D277056}" srcOrd="0" destOrd="0" presId="urn:microsoft.com/office/officeart/2008/layout/HexagonCluster"/>
    <dgm:cxn modelId="{B29BDA1D-91D5-4D32-A86B-48B99045BF75}" type="presOf" srcId="{50782648-C875-41FA-B75F-8E6477157611}" destId="{9C112378-C809-437B-8068-E37F276B2A6F}" srcOrd="0" destOrd="0" presId="urn:microsoft.com/office/officeart/2008/layout/HexagonCluster"/>
    <dgm:cxn modelId="{98F4F24E-8251-4F54-9FD5-4AB6F754D479}" type="presOf" srcId="{9788E73D-A89D-46B7-AAF7-25FFC24D1BC5}" destId="{46D6CEDF-972D-4334-9447-D4F0A7015426}" srcOrd="0" destOrd="0" presId="urn:microsoft.com/office/officeart/2008/layout/HexagonCluster"/>
    <dgm:cxn modelId="{ACBEC3A9-616D-480E-9B9E-C0A6ECEDA33B}" type="presOf" srcId="{DA174250-F8BF-49C3-8ED8-7773D3BCA029}" destId="{A2E6D3A4-5E36-4E5E-ACC5-A3FB07660AE7}" srcOrd="0" destOrd="0" presId="urn:microsoft.com/office/officeart/2008/layout/HexagonCluster"/>
    <dgm:cxn modelId="{FB85E246-65BB-427A-842D-59B3B04F6959}" type="presOf" srcId="{BC8125FE-C40B-4D92-B032-F818E75836A2}" destId="{4A5DA337-AA6A-46AF-82D6-E2C6969F9088}" srcOrd="0" destOrd="0" presId="urn:microsoft.com/office/officeart/2008/layout/HexagonCluster"/>
    <dgm:cxn modelId="{9DAE8FDA-8796-4334-BCFE-E5A424907A6F}" type="presOf" srcId="{6F3EB789-7DD1-4189-9543-87AE46ED0E2F}" destId="{A66C6B7B-FD19-4391-B3F6-0C031047DCD2}" srcOrd="0" destOrd="0" presId="urn:microsoft.com/office/officeart/2008/layout/HexagonCluster"/>
    <dgm:cxn modelId="{9CEFEF21-E6C5-42D2-B96B-26F0C10C86E7}" type="presOf" srcId="{1B420290-3467-4CC6-9B4D-77BDCC3A6A77}" destId="{8F7EDDCD-DCF2-4299-A878-44C9918C15C6}" srcOrd="0" destOrd="0" presId="urn:microsoft.com/office/officeart/2008/layout/HexagonCluster"/>
    <dgm:cxn modelId="{194A5BEB-7867-4579-8DD5-AEC970A62E0C}" srcId="{BC8125FE-C40B-4D92-B032-F818E75836A2}" destId="{50782648-C875-41FA-B75F-8E6477157611}" srcOrd="3" destOrd="0" parTransId="{5427984E-0FCE-462D-9B50-8EFC912CFBB9}" sibTransId="{E6C53E70-EDAB-4F9D-87C4-0E28AA09B3C9}"/>
    <dgm:cxn modelId="{726C90E5-7B97-4A25-A3EC-BC2996BE932A}" type="presOf" srcId="{B22CCE79-8441-404B-9704-26FF12FEF651}" destId="{DD9B69BF-1E11-44A3-B387-DA2A5F9A8D48}" srcOrd="0" destOrd="0" presId="urn:microsoft.com/office/officeart/2008/layout/HexagonCluster"/>
    <dgm:cxn modelId="{FCE2D59F-3F23-4B15-BF1C-E07A78FB2889}" type="presOf" srcId="{59A391AC-0558-487A-89F6-931B192FCAAB}" destId="{93517E4D-C929-4D7B-BC13-5B362D8EBA3B}" srcOrd="0" destOrd="0" presId="urn:microsoft.com/office/officeart/2008/layout/HexagonCluster"/>
    <dgm:cxn modelId="{123EA051-3427-4CC9-9A1A-CF1B9E0F4D40}" type="presOf" srcId="{22EA256F-9E96-418C-98E6-C305222DB201}" destId="{3B495533-F451-46FB-906D-81A44C97E23E}" srcOrd="0" destOrd="0" presId="urn:microsoft.com/office/officeart/2008/layout/HexagonCluster"/>
    <dgm:cxn modelId="{DCFB90BD-60BA-4A5E-8AD3-76EB036E54C2}" srcId="{BC8125FE-C40B-4D92-B032-F818E75836A2}" destId="{AA7177BA-C42C-49BC-A25B-B24859000B8F}" srcOrd="10" destOrd="0" parTransId="{0896DA58-6C71-466C-A9DA-5C6904098A5C}" sibTransId="{22EA256F-9E96-418C-98E6-C305222DB201}"/>
    <dgm:cxn modelId="{564891C4-6EE8-41BA-9030-8490A7B704F0}" srcId="{BC8125FE-C40B-4D92-B032-F818E75836A2}" destId="{71A81670-9F11-4927-87BE-181D62A1FEAF}" srcOrd="1" destOrd="0" parTransId="{284A0440-1447-4CED-BD25-59E39951F1C1}" sibTransId="{6F3EB789-7DD1-4189-9543-87AE46ED0E2F}"/>
    <dgm:cxn modelId="{DE45F858-6B87-47F4-8C83-40EC284F4F5B}" type="presOf" srcId="{5268E7D8-0C4E-43DC-AD22-D7E1387C465E}" destId="{AC126581-AAA3-45A5-9039-B8ED9DE76504}" srcOrd="0" destOrd="0" presId="urn:microsoft.com/office/officeart/2008/layout/HexagonCluster"/>
    <dgm:cxn modelId="{C0FBB4B4-AF00-4F02-A0B9-E57742EE5E22}" type="presOf" srcId="{E6C53E70-EDAB-4F9D-87C4-0E28AA09B3C9}" destId="{8CDD8486-A306-4E61-972D-871784DAFAA7}" srcOrd="0" destOrd="0" presId="urn:microsoft.com/office/officeart/2008/layout/HexagonCluster"/>
    <dgm:cxn modelId="{DD327953-BEA6-49CD-B2BB-E1B51ADD4074}" srcId="{BC8125FE-C40B-4D92-B032-F818E75836A2}" destId="{FB55E8BB-F73C-4F67-9EF9-2749C59C532D}" srcOrd="7" destOrd="0" parTransId="{568E21DB-960A-4B27-AF19-D0D935974D89}" sibTransId="{B82A4FAE-84CC-4FF0-9F07-3790847169D6}"/>
    <dgm:cxn modelId="{6C456707-E147-44B9-9DBA-92619A37439C}" type="presOf" srcId="{B82A4FAE-84CC-4FF0-9F07-3790847169D6}" destId="{638806C3-F1EE-4B57-B47D-861DFF79FAB0}" srcOrd="0" destOrd="0" presId="urn:microsoft.com/office/officeart/2008/layout/HexagonCluster"/>
    <dgm:cxn modelId="{E7F4028E-6279-4758-AF1B-B3D80A074D1A}" type="presOf" srcId="{D2F52813-6BF2-4503-8FD0-5A44C0FDDF94}" destId="{AE60F32B-2365-4FEF-BEAA-77A69F0B4B85}" srcOrd="0" destOrd="0" presId="urn:microsoft.com/office/officeart/2008/layout/HexagonCluster"/>
    <dgm:cxn modelId="{3681BB96-2D42-4F3E-AACD-BC65E104432F}" type="presOf" srcId="{B3F0578C-ABFA-4574-AED2-F6F603EBFACB}" destId="{DA00395B-0A7D-4E22-B4B0-ABE52B625B3A}" srcOrd="0" destOrd="0" presId="urn:microsoft.com/office/officeart/2008/layout/HexagonCluster"/>
    <dgm:cxn modelId="{4D3FFBD0-724F-4438-805B-B93C49C5B385}" type="presOf" srcId="{AA7177BA-C42C-49BC-A25B-B24859000B8F}" destId="{3A153FFD-BE38-46F7-B6D2-CD50D2070CC7}" srcOrd="0" destOrd="0" presId="urn:microsoft.com/office/officeart/2008/layout/HexagonCluster"/>
    <dgm:cxn modelId="{0BAE3084-B3C4-48FC-9EF7-16D4F9B78FAF}" type="presOf" srcId="{299FF690-5838-43DF-9491-F08680479F5F}" destId="{202470F2-837A-442D-962C-4AEBC894A14B}" srcOrd="0" destOrd="0" presId="urn:microsoft.com/office/officeart/2008/layout/HexagonCluster"/>
    <dgm:cxn modelId="{0122F434-B27F-42A8-8037-180A3E7F2883}" srcId="{BC8125FE-C40B-4D92-B032-F818E75836A2}" destId="{B3F0578C-ABFA-4574-AED2-F6F603EBFACB}" srcOrd="11" destOrd="0" parTransId="{FB5EF09F-15A2-4732-BD9E-3BFAD08D4621}" sibTransId="{5268E7D8-0C4E-43DC-AD22-D7E1387C465E}"/>
    <dgm:cxn modelId="{950980E9-FDAC-40BA-B2C5-B3D4F3B112FE}" type="presOf" srcId="{08EEA43F-8D02-4EA3-9A41-CF6EBA33A78A}" destId="{B847F725-4D0A-42E7-83FA-2465884316F5}" srcOrd="0" destOrd="0" presId="urn:microsoft.com/office/officeart/2008/layout/HexagonCluster"/>
    <dgm:cxn modelId="{254D0F01-1AB7-446A-BDD6-B42B393AF582}" srcId="{BC8125FE-C40B-4D92-B032-F818E75836A2}" destId="{DA174250-F8BF-49C3-8ED8-7773D3BCA029}" srcOrd="6" destOrd="0" parTransId="{345938B1-A21B-4E64-ABE5-C5925652606C}" sibTransId="{94312749-1291-4414-8D6A-0D5317AAD7B6}"/>
    <dgm:cxn modelId="{00C4CF3B-647C-46E1-A08C-493573AE1415}" type="presOf" srcId="{94312749-1291-4414-8D6A-0D5317AAD7B6}" destId="{C916F23E-1C47-4B56-9034-77A21C367C72}" srcOrd="0" destOrd="0" presId="urn:microsoft.com/office/officeart/2008/layout/HexagonCluster"/>
    <dgm:cxn modelId="{4E776013-FB07-4CE5-BEDA-88EB112E54E3}" srcId="{BC8125FE-C40B-4D92-B032-F818E75836A2}" destId="{59A391AC-0558-487A-89F6-931B192FCAAB}" srcOrd="2" destOrd="0" parTransId="{4867FDD6-5F36-4F86-9796-51E64FACF4F0}" sibTransId="{8EC523E6-23DF-4BBE-BE3E-C4383F67BB96}"/>
    <dgm:cxn modelId="{C5D0928B-96F8-47F8-B5EB-1F18D9EC6D2F}" type="presParOf" srcId="{4A5DA337-AA6A-46AF-82D6-E2C6969F9088}" destId="{7A03CF40-A185-49C7-A5D5-D425F1102191}" srcOrd="0" destOrd="0" presId="urn:microsoft.com/office/officeart/2008/layout/HexagonCluster"/>
    <dgm:cxn modelId="{E0391663-A600-4C24-AA99-C685C5981E8B}" type="presParOf" srcId="{7A03CF40-A185-49C7-A5D5-D425F1102191}" destId="{202470F2-837A-442D-962C-4AEBC894A14B}" srcOrd="0" destOrd="0" presId="urn:microsoft.com/office/officeart/2008/layout/HexagonCluster"/>
    <dgm:cxn modelId="{10E16574-046F-4F7F-B067-524BF4FBB467}" type="presParOf" srcId="{4A5DA337-AA6A-46AF-82D6-E2C6969F9088}" destId="{6A6F29E1-A812-4D66-AB9E-F4C200A0B7AD}" srcOrd="1" destOrd="0" presId="urn:microsoft.com/office/officeart/2008/layout/HexagonCluster"/>
    <dgm:cxn modelId="{6DD2ED0D-BD2E-4F78-831F-C1C09434AE70}" type="presParOf" srcId="{6A6F29E1-A812-4D66-AB9E-F4C200A0B7AD}" destId="{4D346D31-27FE-48B1-8415-9678238E7EA5}" srcOrd="0" destOrd="0" presId="urn:microsoft.com/office/officeart/2008/layout/HexagonCluster"/>
    <dgm:cxn modelId="{3922A2F6-CB7E-4F80-86ED-51DF36F0F92D}" type="presParOf" srcId="{4A5DA337-AA6A-46AF-82D6-E2C6969F9088}" destId="{870B7C3C-3510-4333-864D-3763B41E71CF}" srcOrd="2" destOrd="0" presId="urn:microsoft.com/office/officeart/2008/layout/HexagonCluster"/>
    <dgm:cxn modelId="{3718CD1A-12EC-45B2-919F-15491A278A8C}" type="presParOf" srcId="{870B7C3C-3510-4333-864D-3763B41E71CF}" destId="{8F7EDDCD-DCF2-4299-A878-44C9918C15C6}" srcOrd="0" destOrd="0" presId="urn:microsoft.com/office/officeart/2008/layout/HexagonCluster"/>
    <dgm:cxn modelId="{FF58EBD7-FAF1-4F5D-9F01-3671AB2841C2}" type="presParOf" srcId="{4A5DA337-AA6A-46AF-82D6-E2C6969F9088}" destId="{E953B137-3ABC-4DD4-A4E7-2162BF414434}" srcOrd="3" destOrd="0" presId="urn:microsoft.com/office/officeart/2008/layout/HexagonCluster"/>
    <dgm:cxn modelId="{D93A18EE-742C-434D-B4AC-FFEAA3029CD0}" type="presParOf" srcId="{E953B137-3ABC-4DD4-A4E7-2162BF414434}" destId="{1ED2255B-3FB5-4E04-9B22-41A6C1F8ED1C}" srcOrd="0" destOrd="0" presId="urn:microsoft.com/office/officeart/2008/layout/HexagonCluster"/>
    <dgm:cxn modelId="{E991A3DC-8B9A-4A1B-96E2-B9A32B3591C9}" type="presParOf" srcId="{4A5DA337-AA6A-46AF-82D6-E2C6969F9088}" destId="{C3667205-F11F-447F-B084-DBBD4D43D51A}" srcOrd="4" destOrd="0" presId="urn:microsoft.com/office/officeart/2008/layout/HexagonCluster"/>
    <dgm:cxn modelId="{C12DFD73-E3AB-449B-B73B-00EFFED33282}" type="presParOf" srcId="{C3667205-F11F-447F-B084-DBBD4D43D51A}" destId="{734FFE10-4C08-4992-ACDF-36C62D277056}" srcOrd="0" destOrd="0" presId="urn:microsoft.com/office/officeart/2008/layout/HexagonCluster"/>
    <dgm:cxn modelId="{F43BA139-F7BD-4EF9-9D13-C05C9232C75C}" type="presParOf" srcId="{4A5DA337-AA6A-46AF-82D6-E2C6969F9088}" destId="{1129C981-1B9E-4700-9652-71287FF4FE6E}" srcOrd="5" destOrd="0" presId="urn:microsoft.com/office/officeart/2008/layout/HexagonCluster"/>
    <dgm:cxn modelId="{CFC4998A-7CAF-4B82-8C2D-0B5055E86DAF}" type="presParOf" srcId="{1129C981-1B9E-4700-9652-71287FF4FE6E}" destId="{43A2C936-DA39-4C41-831F-DADE71B44573}" srcOrd="0" destOrd="0" presId="urn:microsoft.com/office/officeart/2008/layout/HexagonCluster"/>
    <dgm:cxn modelId="{6A35E540-9580-4AB2-A8EC-7C0CB2F5C714}" type="presParOf" srcId="{4A5DA337-AA6A-46AF-82D6-E2C6969F9088}" destId="{ABCBED9E-D0D9-4471-A6E3-13D51DB77F49}" srcOrd="6" destOrd="0" presId="urn:microsoft.com/office/officeart/2008/layout/HexagonCluster"/>
    <dgm:cxn modelId="{CF282C6F-4230-47A4-B134-2980E6760263}" type="presParOf" srcId="{ABCBED9E-D0D9-4471-A6E3-13D51DB77F49}" destId="{A66C6B7B-FD19-4391-B3F6-0C031047DCD2}" srcOrd="0" destOrd="0" presId="urn:microsoft.com/office/officeart/2008/layout/HexagonCluster"/>
    <dgm:cxn modelId="{06C6A93D-83E0-4383-A9BA-2F63ACD9ECA6}" type="presParOf" srcId="{4A5DA337-AA6A-46AF-82D6-E2C6969F9088}" destId="{FC6B5616-FFBD-45BC-B261-630CB726A091}" srcOrd="7" destOrd="0" presId="urn:microsoft.com/office/officeart/2008/layout/HexagonCluster"/>
    <dgm:cxn modelId="{F87E7A11-5006-477C-829A-7455E8F5BA5F}" type="presParOf" srcId="{FC6B5616-FFBD-45BC-B261-630CB726A091}" destId="{E5BE1A58-14A1-4B0A-9FFE-D590E9DF9E6A}" srcOrd="0" destOrd="0" presId="urn:microsoft.com/office/officeart/2008/layout/HexagonCluster"/>
    <dgm:cxn modelId="{14DB5710-FA6F-41CA-9EB5-88282243367B}" type="presParOf" srcId="{4A5DA337-AA6A-46AF-82D6-E2C6969F9088}" destId="{132D4DB2-E24A-454D-AAEA-EE40898512A4}" srcOrd="8" destOrd="0" presId="urn:microsoft.com/office/officeart/2008/layout/HexagonCluster"/>
    <dgm:cxn modelId="{987B3E85-CCF5-47B0-9DE0-872BF4010C6B}" type="presParOf" srcId="{132D4DB2-E24A-454D-AAEA-EE40898512A4}" destId="{93517E4D-C929-4D7B-BC13-5B362D8EBA3B}" srcOrd="0" destOrd="0" presId="urn:microsoft.com/office/officeart/2008/layout/HexagonCluster"/>
    <dgm:cxn modelId="{F7A540F8-63E2-416C-8008-0728F756AAF5}" type="presParOf" srcId="{4A5DA337-AA6A-46AF-82D6-E2C6969F9088}" destId="{AA52CAE9-D829-4C94-B397-C3AC0DDFB065}" srcOrd="9" destOrd="0" presId="urn:microsoft.com/office/officeart/2008/layout/HexagonCluster"/>
    <dgm:cxn modelId="{69D52E85-D0C0-4737-93A2-1152CEAA91F0}" type="presParOf" srcId="{AA52CAE9-D829-4C94-B397-C3AC0DDFB065}" destId="{DA0DC884-6B26-4309-A989-82D113AD227E}" srcOrd="0" destOrd="0" presId="urn:microsoft.com/office/officeart/2008/layout/HexagonCluster"/>
    <dgm:cxn modelId="{D250DBBE-C1ED-4148-9C57-B79F60CDD299}" type="presParOf" srcId="{4A5DA337-AA6A-46AF-82D6-E2C6969F9088}" destId="{75E70886-F925-4273-82E3-411BB2793484}" srcOrd="10" destOrd="0" presId="urn:microsoft.com/office/officeart/2008/layout/HexagonCluster"/>
    <dgm:cxn modelId="{5A261337-E72F-4889-88C0-6035D8AB9E18}" type="presParOf" srcId="{75E70886-F925-4273-82E3-411BB2793484}" destId="{9D3592CB-CF0A-4AF2-BC6D-87E5724AA226}" srcOrd="0" destOrd="0" presId="urn:microsoft.com/office/officeart/2008/layout/HexagonCluster"/>
    <dgm:cxn modelId="{A3F7368E-D14C-4CCE-A950-274C432B70AE}" type="presParOf" srcId="{4A5DA337-AA6A-46AF-82D6-E2C6969F9088}" destId="{37D2EAB3-DF15-4F11-995F-D7434788DA85}" srcOrd="11" destOrd="0" presId="urn:microsoft.com/office/officeart/2008/layout/HexagonCluster"/>
    <dgm:cxn modelId="{671899D5-0158-4F19-A77E-C05CCEF0EFFB}" type="presParOf" srcId="{37D2EAB3-DF15-4F11-995F-D7434788DA85}" destId="{675EBF8C-20D1-407D-8A8E-0B8D509C1C9A}" srcOrd="0" destOrd="0" presId="urn:microsoft.com/office/officeart/2008/layout/HexagonCluster"/>
    <dgm:cxn modelId="{CE4AF3EA-5D46-4F6F-A4B6-B1ECF7B62804}" type="presParOf" srcId="{4A5DA337-AA6A-46AF-82D6-E2C6969F9088}" destId="{77FE23B1-36ED-4FFE-AE4E-505BAAFABB06}" srcOrd="12" destOrd="0" presId="urn:microsoft.com/office/officeart/2008/layout/HexagonCluster"/>
    <dgm:cxn modelId="{5CECADE1-A059-4743-84C6-619B08071A3E}" type="presParOf" srcId="{77FE23B1-36ED-4FFE-AE4E-505BAAFABB06}" destId="{9C112378-C809-437B-8068-E37F276B2A6F}" srcOrd="0" destOrd="0" presId="urn:microsoft.com/office/officeart/2008/layout/HexagonCluster"/>
    <dgm:cxn modelId="{A72E40D2-2591-4BA1-A176-EC98512FA57C}" type="presParOf" srcId="{4A5DA337-AA6A-46AF-82D6-E2C6969F9088}" destId="{B355F812-299F-423F-BA98-68DA17981688}" srcOrd="13" destOrd="0" presId="urn:microsoft.com/office/officeart/2008/layout/HexagonCluster"/>
    <dgm:cxn modelId="{FB7048CB-1406-421F-A627-60576D9E01BE}" type="presParOf" srcId="{B355F812-299F-423F-BA98-68DA17981688}" destId="{20B11D9F-55DE-47DA-8230-93CA6BD8540E}" srcOrd="0" destOrd="0" presId="urn:microsoft.com/office/officeart/2008/layout/HexagonCluster"/>
    <dgm:cxn modelId="{6174E38E-3BB4-4FC5-86BC-73F501167DE6}" type="presParOf" srcId="{4A5DA337-AA6A-46AF-82D6-E2C6969F9088}" destId="{2D2422A7-EECE-4A04-BC02-D6F0A20091D9}" srcOrd="14" destOrd="0" presId="urn:microsoft.com/office/officeart/2008/layout/HexagonCluster"/>
    <dgm:cxn modelId="{DBAD4EA6-1F9B-4D41-B554-B1637E92EF3D}" type="presParOf" srcId="{2D2422A7-EECE-4A04-BC02-D6F0A20091D9}" destId="{8CDD8486-A306-4E61-972D-871784DAFAA7}" srcOrd="0" destOrd="0" presId="urn:microsoft.com/office/officeart/2008/layout/HexagonCluster"/>
    <dgm:cxn modelId="{DFD1CAD9-DC06-4677-9CDD-EA48A3EC11E0}" type="presParOf" srcId="{4A5DA337-AA6A-46AF-82D6-E2C6969F9088}" destId="{ED27AAA0-0346-46B9-BCAB-C640A9B68E6C}" srcOrd="15" destOrd="0" presId="urn:microsoft.com/office/officeart/2008/layout/HexagonCluster"/>
    <dgm:cxn modelId="{FDABAA1A-51CD-4E6F-97A4-277E05262310}" type="presParOf" srcId="{ED27AAA0-0346-46B9-BCAB-C640A9B68E6C}" destId="{DE1159D6-BC12-467A-9A7F-679D92EB87E4}" srcOrd="0" destOrd="0" presId="urn:microsoft.com/office/officeart/2008/layout/HexagonCluster"/>
    <dgm:cxn modelId="{B15D1723-7E27-4577-8FAD-BB217720C467}" type="presParOf" srcId="{4A5DA337-AA6A-46AF-82D6-E2C6969F9088}" destId="{7A665F94-4C8C-4C0B-8A6C-E08AE88976CA}" srcOrd="16" destOrd="0" presId="urn:microsoft.com/office/officeart/2008/layout/HexagonCluster"/>
    <dgm:cxn modelId="{68E50373-142B-4497-A2AF-B04C1CA8A20D}" type="presParOf" srcId="{7A665F94-4C8C-4C0B-8A6C-E08AE88976CA}" destId="{B847F725-4D0A-42E7-83FA-2465884316F5}" srcOrd="0" destOrd="0" presId="urn:microsoft.com/office/officeart/2008/layout/HexagonCluster"/>
    <dgm:cxn modelId="{635311D1-8E6A-4C01-88A9-7E4A7A789177}" type="presParOf" srcId="{4A5DA337-AA6A-46AF-82D6-E2C6969F9088}" destId="{65358366-94D3-4C3E-B67A-4908F6C939D3}" srcOrd="17" destOrd="0" presId="urn:microsoft.com/office/officeart/2008/layout/HexagonCluster"/>
    <dgm:cxn modelId="{EA7C5024-9822-4540-9927-CE1F1F57848A}" type="presParOf" srcId="{65358366-94D3-4C3E-B67A-4908F6C939D3}" destId="{27060480-C56F-42B2-AA17-207975F349A8}" srcOrd="0" destOrd="0" presId="urn:microsoft.com/office/officeart/2008/layout/HexagonCluster"/>
    <dgm:cxn modelId="{6F978C00-332E-4F56-AEA0-D8EF0837CA12}" type="presParOf" srcId="{4A5DA337-AA6A-46AF-82D6-E2C6969F9088}" destId="{3B657A1D-DA18-46EA-A80E-58D18C5347E7}" srcOrd="18" destOrd="0" presId="urn:microsoft.com/office/officeart/2008/layout/HexagonCluster"/>
    <dgm:cxn modelId="{6A8B2582-815E-411F-B2AF-334C0208E0D8}" type="presParOf" srcId="{3B657A1D-DA18-46EA-A80E-58D18C5347E7}" destId="{46D6CEDF-972D-4334-9447-D4F0A7015426}" srcOrd="0" destOrd="0" presId="urn:microsoft.com/office/officeart/2008/layout/HexagonCluster"/>
    <dgm:cxn modelId="{4A7BFE15-B240-4ED3-A2B8-9370C28CA61C}" type="presParOf" srcId="{4A5DA337-AA6A-46AF-82D6-E2C6969F9088}" destId="{56DA1918-B9AB-4F54-BBE3-6B9E5FEA7FEF}" srcOrd="19" destOrd="0" presId="urn:microsoft.com/office/officeart/2008/layout/HexagonCluster"/>
    <dgm:cxn modelId="{A52B6023-ABF0-44D0-B822-4991C1458EB9}" type="presParOf" srcId="{56DA1918-B9AB-4F54-BBE3-6B9E5FEA7FEF}" destId="{6E901DEC-DCAF-4412-BBB6-001E57D40592}" srcOrd="0" destOrd="0" presId="urn:microsoft.com/office/officeart/2008/layout/HexagonCluster"/>
    <dgm:cxn modelId="{0F9EDEFB-8807-4D6D-AD83-66F2656868C5}" type="presParOf" srcId="{4A5DA337-AA6A-46AF-82D6-E2C6969F9088}" destId="{944EBCF6-7954-4C6B-B064-D54B3D0EF0BF}" srcOrd="20" destOrd="0" presId="urn:microsoft.com/office/officeart/2008/layout/HexagonCluster"/>
    <dgm:cxn modelId="{64F7D8AB-542C-4FFD-BE54-AF474D5608FC}" type="presParOf" srcId="{944EBCF6-7954-4C6B-B064-D54B3D0EF0BF}" destId="{3F33F0DC-35EA-4144-A234-8F0FEB813333}" srcOrd="0" destOrd="0" presId="urn:microsoft.com/office/officeart/2008/layout/HexagonCluster"/>
    <dgm:cxn modelId="{871684E5-1694-44DE-AF41-4FFF4B33ADE1}" type="presParOf" srcId="{4A5DA337-AA6A-46AF-82D6-E2C6969F9088}" destId="{2DA73ED2-3848-4A9E-B9F7-292041E5223E}" srcOrd="21" destOrd="0" presId="urn:microsoft.com/office/officeart/2008/layout/HexagonCluster"/>
    <dgm:cxn modelId="{3F5955B4-F3B7-49BA-A9DF-7A2F4F829D15}" type="presParOf" srcId="{2DA73ED2-3848-4A9E-B9F7-292041E5223E}" destId="{82ACFBB6-8725-4056-A9E7-09EFF8570B46}" srcOrd="0" destOrd="0" presId="urn:microsoft.com/office/officeart/2008/layout/HexagonCluster"/>
    <dgm:cxn modelId="{E32292E5-02F3-4746-B0A8-98F3AEBD9C02}" type="presParOf" srcId="{4A5DA337-AA6A-46AF-82D6-E2C6969F9088}" destId="{8126E902-EEE6-4640-BD60-DE640C6EA23A}" srcOrd="22" destOrd="0" presId="urn:microsoft.com/office/officeart/2008/layout/HexagonCluster"/>
    <dgm:cxn modelId="{396B1C02-5DF1-4548-8211-E468FB824F83}" type="presParOf" srcId="{8126E902-EEE6-4640-BD60-DE640C6EA23A}" destId="{AE60F32B-2365-4FEF-BEAA-77A69F0B4B85}" srcOrd="0" destOrd="0" presId="urn:microsoft.com/office/officeart/2008/layout/HexagonCluster"/>
    <dgm:cxn modelId="{8D452C2C-06A5-4442-957C-A4AC38F9876D}" type="presParOf" srcId="{4A5DA337-AA6A-46AF-82D6-E2C6969F9088}" destId="{AA7A2F21-855D-4BC6-B64C-9886C0288BF6}" srcOrd="23" destOrd="0" presId="urn:microsoft.com/office/officeart/2008/layout/HexagonCluster"/>
    <dgm:cxn modelId="{9ACC92C0-385E-4611-9173-687FC27BE590}" type="presParOf" srcId="{AA7A2F21-855D-4BC6-B64C-9886C0288BF6}" destId="{1A3A32C3-FA43-4B4C-AA2A-C91DC0713889}" srcOrd="0" destOrd="0" presId="urn:microsoft.com/office/officeart/2008/layout/HexagonCluster"/>
    <dgm:cxn modelId="{2B8D3896-AAEE-4E71-A8A6-9B77E9C1F3F4}" type="presParOf" srcId="{4A5DA337-AA6A-46AF-82D6-E2C6969F9088}" destId="{B53D2F20-A2FB-4418-9D7E-848D142D5922}" srcOrd="24" destOrd="0" presId="urn:microsoft.com/office/officeart/2008/layout/HexagonCluster"/>
    <dgm:cxn modelId="{E210C888-7D09-40E0-BB53-E5AE31BD5B9C}" type="presParOf" srcId="{B53D2F20-A2FB-4418-9D7E-848D142D5922}" destId="{A2E6D3A4-5E36-4E5E-ACC5-A3FB07660AE7}" srcOrd="0" destOrd="0" presId="urn:microsoft.com/office/officeart/2008/layout/HexagonCluster"/>
    <dgm:cxn modelId="{E665A7D4-88CC-4E61-9569-3F055315F6EB}" type="presParOf" srcId="{4A5DA337-AA6A-46AF-82D6-E2C6969F9088}" destId="{8054B8F9-3667-4FA8-8719-0D44F6FC4335}" srcOrd="25" destOrd="0" presId="urn:microsoft.com/office/officeart/2008/layout/HexagonCluster"/>
    <dgm:cxn modelId="{C958C7F8-AD28-4662-8D1E-DE0D8B932560}" type="presParOf" srcId="{8054B8F9-3667-4FA8-8719-0D44F6FC4335}" destId="{10719C10-6181-46AD-9EA6-276197BD8F8E}" srcOrd="0" destOrd="0" presId="urn:microsoft.com/office/officeart/2008/layout/HexagonCluster"/>
    <dgm:cxn modelId="{61BFB244-06A6-4E1D-B7F8-70742DE93007}" type="presParOf" srcId="{4A5DA337-AA6A-46AF-82D6-E2C6969F9088}" destId="{048AB172-8DC2-4122-AE3A-D9ACF0C87AA2}" srcOrd="26" destOrd="0" presId="urn:microsoft.com/office/officeart/2008/layout/HexagonCluster"/>
    <dgm:cxn modelId="{7C816899-74A3-4F03-8318-A888454070CD}" type="presParOf" srcId="{048AB172-8DC2-4122-AE3A-D9ACF0C87AA2}" destId="{C916F23E-1C47-4B56-9034-77A21C367C72}" srcOrd="0" destOrd="0" presId="urn:microsoft.com/office/officeart/2008/layout/HexagonCluster"/>
    <dgm:cxn modelId="{86E12BF4-023D-4131-A4F6-E05474EF11AB}" type="presParOf" srcId="{4A5DA337-AA6A-46AF-82D6-E2C6969F9088}" destId="{19769E70-CFAB-48A1-9ABB-4193A86687C2}" srcOrd="27" destOrd="0" presId="urn:microsoft.com/office/officeart/2008/layout/HexagonCluster"/>
    <dgm:cxn modelId="{4325C626-529F-4DF8-9C90-A4F732512045}" type="presParOf" srcId="{19769E70-CFAB-48A1-9ABB-4193A86687C2}" destId="{2310BE5F-F3B3-4CAF-AF22-CA85B05AA7E4}" srcOrd="0" destOrd="0" presId="urn:microsoft.com/office/officeart/2008/layout/HexagonCluster"/>
    <dgm:cxn modelId="{44A36802-DCDE-471F-8367-1793C4D2CFAB}" type="presParOf" srcId="{4A5DA337-AA6A-46AF-82D6-E2C6969F9088}" destId="{40D37D04-9DA5-442A-A0C0-F9A663B959A3}" srcOrd="28" destOrd="0" presId="urn:microsoft.com/office/officeart/2008/layout/HexagonCluster"/>
    <dgm:cxn modelId="{1D790855-7C2A-4DD1-ADD3-EDD246B11EB7}" type="presParOf" srcId="{40D37D04-9DA5-442A-A0C0-F9A663B959A3}" destId="{D6EEA194-18A9-413D-A28E-39ECB67B98D2}" srcOrd="0" destOrd="0" presId="urn:microsoft.com/office/officeart/2008/layout/HexagonCluster"/>
    <dgm:cxn modelId="{E90A404D-4EC4-4E13-8DF0-2700F4BD4E82}" type="presParOf" srcId="{4A5DA337-AA6A-46AF-82D6-E2C6969F9088}" destId="{E680C2A3-5E00-49A1-A46C-861075B1CF90}" srcOrd="29" destOrd="0" presId="urn:microsoft.com/office/officeart/2008/layout/HexagonCluster"/>
    <dgm:cxn modelId="{AA10834B-574B-4534-865B-7BB5580251F1}" type="presParOf" srcId="{E680C2A3-5E00-49A1-A46C-861075B1CF90}" destId="{12E07EC1-FB6C-4731-984D-36D19FE4C6B1}" srcOrd="0" destOrd="0" presId="urn:microsoft.com/office/officeart/2008/layout/HexagonCluster"/>
    <dgm:cxn modelId="{A2FDDBDF-6000-48DD-93CC-E18F30E7E620}" type="presParOf" srcId="{4A5DA337-AA6A-46AF-82D6-E2C6969F9088}" destId="{75651094-A420-4D6B-BDE1-C15C5BF59B67}" srcOrd="30" destOrd="0" presId="urn:microsoft.com/office/officeart/2008/layout/HexagonCluster"/>
    <dgm:cxn modelId="{A973E243-6BC3-416F-9D53-8B0B9CE11DB7}" type="presParOf" srcId="{75651094-A420-4D6B-BDE1-C15C5BF59B67}" destId="{638806C3-F1EE-4B57-B47D-861DFF79FAB0}" srcOrd="0" destOrd="0" presId="urn:microsoft.com/office/officeart/2008/layout/HexagonCluster"/>
    <dgm:cxn modelId="{991FD92F-D952-46C9-B255-3BF6111D6F13}" type="presParOf" srcId="{4A5DA337-AA6A-46AF-82D6-E2C6969F9088}" destId="{EE7F310C-4713-4B69-88E9-1E8DD627B3ED}" srcOrd="31" destOrd="0" presId="urn:microsoft.com/office/officeart/2008/layout/HexagonCluster"/>
    <dgm:cxn modelId="{662BAA26-B9FA-43B4-B4D6-268C6E9B8C67}" type="presParOf" srcId="{EE7F310C-4713-4B69-88E9-1E8DD627B3ED}" destId="{8777B6C1-86D6-489D-9769-CABA26DE2476}" srcOrd="0" destOrd="0" presId="urn:microsoft.com/office/officeart/2008/layout/HexagonCluster"/>
    <dgm:cxn modelId="{348564A2-C594-4393-9C4E-437F4BACBCD3}" type="presParOf" srcId="{4A5DA337-AA6A-46AF-82D6-E2C6969F9088}" destId="{97666C8C-6D15-4899-8882-8D97DDE1B56F}" srcOrd="32" destOrd="0" presId="urn:microsoft.com/office/officeart/2008/layout/HexagonCluster"/>
    <dgm:cxn modelId="{6BF22C98-4A08-490C-8FE5-2CED256E7B34}" type="presParOf" srcId="{97666C8C-6D15-4899-8882-8D97DDE1B56F}" destId="{DD9B69BF-1E11-44A3-B387-DA2A5F9A8D48}" srcOrd="0" destOrd="0" presId="urn:microsoft.com/office/officeart/2008/layout/HexagonCluster"/>
    <dgm:cxn modelId="{0152DD12-C28F-4DD1-B1E1-227AE95E0A2F}" type="presParOf" srcId="{4A5DA337-AA6A-46AF-82D6-E2C6969F9088}" destId="{6DA7198F-7248-44AA-9B83-BC5348F1B1B6}" srcOrd="33" destOrd="0" presId="urn:microsoft.com/office/officeart/2008/layout/HexagonCluster"/>
    <dgm:cxn modelId="{59C220D2-F28E-433F-80E0-BABF6AE95F15}" type="presParOf" srcId="{6DA7198F-7248-44AA-9B83-BC5348F1B1B6}" destId="{792AD40F-D262-4AF3-B525-1499F486AD3D}" srcOrd="0" destOrd="0" presId="urn:microsoft.com/office/officeart/2008/layout/HexagonCluster"/>
    <dgm:cxn modelId="{D2EBBE28-47C8-4814-9CB9-42A1363A34E8}" type="presParOf" srcId="{4A5DA337-AA6A-46AF-82D6-E2C6969F9088}" destId="{8E0CC44E-A64C-4F8F-9369-798A6513CDEA}" srcOrd="34" destOrd="0" presId="urn:microsoft.com/office/officeart/2008/layout/HexagonCluster"/>
    <dgm:cxn modelId="{1C95A410-67CE-4AAC-A972-938F705D2C1E}" type="presParOf" srcId="{8E0CC44E-A64C-4F8F-9369-798A6513CDEA}" destId="{F21134ED-D87B-4528-807A-C5321134FAC2}" srcOrd="0" destOrd="0" presId="urn:microsoft.com/office/officeart/2008/layout/HexagonCluster"/>
    <dgm:cxn modelId="{E996F910-9A7B-426A-A7D1-5ADEE9835A5E}" type="presParOf" srcId="{4A5DA337-AA6A-46AF-82D6-E2C6969F9088}" destId="{7D4982D9-68D7-44FE-9A2E-D7247B919D63}" srcOrd="35" destOrd="0" presId="urn:microsoft.com/office/officeart/2008/layout/HexagonCluster"/>
    <dgm:cxn modelId="{CADBEF93-258A-46AA-B2FC-EF80D6AFC1C9}" type="presParOf" srcId="{7D4982D9-68D7-44FE-9A2E-D7247B919D63}" destId="{6E1F78BF-5D24-4D32-A0EA-7CD1F838F630}" srcOrd="0" destOrd="0" presId="urn:microsoft.com/office/officeart/2008/layout/HexagonCluster"/>
    <dgm:cxn modelId="{AE5739B4-6B6B-4A07-9295-14D44BF552EA}" type="presParOf" srcId="{4A5DA337-AA6A-46AF-82D6-E2C6969F9088}" destId="{FCFBE55B-149D-4841-987F-158487C66D47}" srcOrd="36" destOrd="0" presId="urn:microsoft.com/office/officeart/2008/layout/HexagonCluster"/>
    <dgm:cxn modelId="{5E9A8AE6-0328-40BF-BDA8-09375DBA8DA3}" type="presParOf" srcId="{FCFBE55B-149D-4841-987F-158487C66D47}" destId="{33139F63-D472-4B28-8CF1-FB3BAA91A81D}" srcOrd="0" destOrd="0" presId="urn:microsoft.com/office/officeart/2008/layout/HexagonCluster"/>
    <dgm:cxn modelId="{80227BF8-F28D-47C9-A9F5-A938EC081A2F}" type="presParOf" srcId="{4A5DA337-AA6A-46AF-82D6-E2C6969F9088}" destId="{62D0B419-4142-4312-9D5A-55AFBE36D2E9}" srcOrd="37" destOrd="0" presId="urn:microsoft.com/office/officeart/2008/layout/HexagonCluster"/>
    <dgm:cxn modelId="{E8BD086F-EBAE-4E25-BD80-F487358446DA}" type="presParOf" srcId="{62D0B419-4142-4312-9D5A-55AFBE36D2E9}" destId="{BB29A43F-A63D-468E-8B89-3B0C41D5A9AD}" srcOrd="0" destOrd="0" presId="urn:microsoft.com/office/officeart/2008/layout/HexagonCluster"/>
    <dgm:cxn modelId="{398F429E-A932-48F2-810E-76CA60D9173A}" type="presParOf" srcId="{4A5DA337-AA6A-46AF-82D6-E2C6969F9088}" destId="{371C9C41-D2E8-485E-A7B2-9B7B6F6D7CD2}" srcOrd="38" destOrd="0" presId="urn:microsoft.com/office/officeart/2008/layout/HexagonCluster"/>
    <dgm:cxn modelId="{6C2757C6-5398-4F33-89D7-A9AB608121ED}" type="presParOf" srcId="{371C9C41-D2E8-485E-A7B2-9B7B6F6D7CD2}" destId="{6D6C7982-D9FA-42F4-9F32-36A10B9CD927}" srcOrd="0" destOrd="0" presId="urn:microsoft.com/office/officeart/2008/layout/HexagonCluster"/>
    <dgm:cxn modelId="{30D820E8-94E2-4D6F-B73A-E7AEA3DE31D7}" type="presParOf" srcId="{4A5DA337-AA6A-46AF-82D6-E2C6969F9088}" destId="{5E8A2207-E6B5-40A2-AD6F-2FC617F4C956}" srcOrd="39" destOrd="0" presId="urn:microsoft.com/office/officeart/2008/layout/HexagonCluster"/>
    <dgm:cxn modelId="{4AA5291B-9585-44BD-825D-14A71A64D412}" type="presParOf" srcId="{5E8A2207-E6B5-40A2-AD6F-2FC617F4C956}" destId="{465C8D7E-37AE-4CE3-88DE-63DE50D3CC01}" srcOrd="0" destOrd="0" presId="urn:microsoft.com/office/officeart/2008/layout/HexagonCluster"/>
    <dgm:cxn modelId="{9247BE6E-CC02-46C5-8DA2-D812F6BBB8E5}" type="presParOf" srcId="{4A5DA337-AA6A-46AF-82D6-E2C6969F9088}" destId="{2B65A5BB-E6A6-4427-AEAF-ECB9C7E82300}" srcOrd="40" destOrd="0" presId="urn:microsoft.com/office/officeart/2008/layout/HexagonCluster"/>
    <dgm:cxn modelId="{68B5E716-A995-4CEE-BDF5-D0013750A4A0}" type="presParOf" srcId="{2B65A5BB-E6A6-4427-AEAF-ECB9C7E82300}" destId="{3A153FFD-BE38-46F7-B6D2-CD50D2070CC7}" srcOrd="0" destOrd="0" presId="urn:microsoft.com/office/officeart/2008/layout/HexagonCluster"/>
    <dgm:cxn modelId="{432B7EE6-4194-4C68-BEE5-1474CBF4A7CB}" type="presParOf" srcId="{4A5DA337-AA6A-46AF-82D6-E2C6969F9088}" destId="{9B0B8EEE-1BDC-4B17-8AD8-5792EF9B380D}" srcOrd="41" destOrd="0" presId="urn:microsoft.com/office/officeart/2008/layout/HexagonCluster"/>
    <dgm:cxn modelId="{A04A6D27-BA0A-4158-8794-DF1D06247471}" type="presParOf" srcId="{9B0B8EEE-1BDC-4B17-8AD8-5792EF9B380D}" destId="{58AE7676-D850-45F0-91D7-B771714DA9C7}" srcOrd="0" destOrd="0" presId="urn:microsoft.com/office/officeart/2008/layout/HexagonCluster"/>
    <dgm:cxn modelId="{6D3B4087-29AE-45E8-8CD1-9A4A0B263628}" type="presParOf" srcId="{4A5DA337-AA6A-46AF-82D6-E2C6969F9088}" destId="{D488281B-3FCD-4111-99DE-78395D175B9A}" srcOrd="42" destOrd="0" presId="urn:microsoft.com/office/officeart/2008/layout/HexagonCluster"/>
    <dgm:cxn modelId="{364E8C3F-5EBC-4BAA-9DED-B049E82C17AF}" type="presParOf" srcId="{D488281B-3FCD-4111-99DE-78395D175B9A}" destId="{3B495533-F451-46FB-906D-81A44C97E23E}" srcOrd="0" destOrd="0" presId="urn:microsoft.com/office/officeart/2008/layout/HexagonCluster"/>
    <dgm:cxn modelId="{B48DB832-248C-431B-8747-FCB3AEBD7D02}" type="presParOf" srcId="{4A5DA337-AA6A-46AF-82D6-E2C6969F9088}" destId="{9C6C8331-9A6E-4DA1-BAE3-FE0CF76E4A48}" srcOrd="43" destOrd="0" presId="urn:microsoft.com/office/officeart/2008/layout/HexagonCluster"/>
    <dgm:cxn modelId="{656D718F-3390-49C6-94A8-D6E513A532BF}" type="presParOf" srcId="{9C6C8331-9A6E-4DA1-BAE3-FE0CF76E4A48}" destId="{7F037512-036A-40F4-9ED2-2CFCD1C7D98D}" srcOrd="0" destOrd="0" presId="urn:microsoft.com/office/officeart/2008/layout/HexagonCluster"/>
    <dgm:cxn modelId="{CDCD90AA-7740-4FBD-883B-45B54C3703E5}" type="presParOf" srcId="{4A5DA337-AA6A-46AF-82D6-E2C6969F9088}" destId="{C40461BF-C00E-49CE-AFBE-86B2969FBC9C}" srcOrd="44" destOrd="0" presId="urn:microsoft.com/office/officeart/2008/layout/HexagonCluster"/>
    <dgm:cxn modelId="{10948A8D-A0C6-436B-8864-AAF485FDB651}" type="presParOf" srcId="{C40461BF-C00E-49CE-AFBE-86B2969FBC9C}" destId="{DA00395B-0A7D-4E22-B4B0-ABE52B625B3A}" srcOrd="0" destOrd="0" presId="urn:microsoft.com/office/officeart/2008/layout/HexagonCluster"/>
    <dgm:cxn modelId="{C48D6487-81EA-45F9-9048-22C200EDDADC}" type="presParOf" srcId="{4A5DA337-AA6A-46AF-82D6-E2C6969F9088}" destId="{7A005AED-BFA1-4742-841B-309399058789}" srcOrd="45" destOrd="0" presId="urn:microsoft.com/office/officeart/2008/layout/HexagonCluster"/>
    <dgm:cxn modelId="{1AE43908-4F78-4C9E-A93D-25852F4CA02B}" type="presParOf" srcId="{7A005AED-BFA1-4742-841B-309399058789}" destId="{F1EDE45F-12F6-4FDA-93B8-6DDED66CB6D6}" srcOrd="0" destOrd="0" presId="urn:microsoft.com/office/officeart/2008/layout/HexagonCluster"/>
    <dgm:cxn modelId="{418976EC-BE0C-42CF-AB3F-B485FD6183FB}" type="presParOf" srcId="{4A5DA337-AA6A-46AF-82D6-E2C6969F9088}" destId="{88A237F1-CDE7-450D-9C80-C033C3809A29}" srcOrd="46" destOrd="0" presId="urn:microsoft.com/office/officeart/2008/layout/HexagonCluster"/>
    <dgm:cxn modelId="{389E2437-4A43-4DD9-BE72-5D162F864CF9}" type="presParOf" srcId="{88A237F1-CDE7-450D-9C80-C033C3809A29}" destId="{AC126581-AAA3-45A5-9039-B8ED9DE76504}" srcOrd="0" destOrd="0" presId="urn:microsoft.com/office/officeart/2008/layout/HexagonCluster"/>
    <dgm:cxn modelId="{2717E733-90C8-4075-9104-3D7831F3EBA5}" type="presParOf" srcId="{4A5DA337-AA6A-46AF-82D6-E2C6969F9088}" destId="{4E349647-3BB2-4C02-A341-F29403E2B348}" srcOrd="47" destOrd="0" presId="urn:microsoft.com/office/officeart/2008/layout/HexagonCluster"/>
    <dgm:cxn modelId="{624E804F-F686-49FF-ADF1-EE5CFA3FE89C}" type="presParOf" srcId="{4E349647-3BB2-4C02-A341-F29403E2B348}" destId="{32A94BEA-7F70-46C9-9CF7-E60BEF825920}" srcOrd="0" destOrd="0" presId="urn:microsoft.com/office/officeart/2008/layout/HexagonCluster"/>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DA44506-6B10-4C3D-84F0-29A87F4A15D6}" type="doc">
      <dgm:prSet loTypeId="urn:microsoft.com/office/officeart/2008/layout/HexagonCluster" loCatId="picture" qsTypeId="urn:microsoft.com/office/officeart/2005/8/quickstyle/simple1" qsCatId="simple" csTypeId="urn:microsoft.com/office/officeart/2005/8/colors/colorful4" csCatId="colorful" phldr="1"/>
      <dgm:spPr/>
      <dgm:t>
        <a:bodyPr/>
        <a:lstStyle/>
        <a:p>
          <a:endParaRPr lang="en-US"/>
        </a:p>
      </dgm:t>
    </dgm:pt>
    <dgm:pt modelId="{164EFDC0-EFA6-4115-BDCD-491669DA8E7B}">
      <dgm:prSet phldrT="[Text]" custT="1"/>
      <dgm:spPr/>
      <dgm:t>
        <a:bodyPr/>
        <a:lstStyle/>
        <a:p>
          <a:r>
            <a:rPr lang="en-US" sz="1200" dirty="0">
              <a:solidFill>
                <a:schemeClr val="tx1"/>
              </a:solidFill>
            </a:rPr>
            <a:t>Impact of wildfires, droughts, extreme weather events</a:t>
          </a:r>
        </a:p>
      </dgm:t>
    </dgm:pt>
    <dgm:pt modelId="{AFA2B01B-DFF3-4A3A-B856-998CB093AC75}" type="parTrans" cxnId="{6F694F2F-179B-4AF6-9B30-F8E2DAC60BF9}">
      <dgm:prSet/>
      <dgm:spPr/>
      <dgm:t>
        <a:bodyPr/>
        <a:lstStyle/>
        <a:p>
          <a:endParaRPr lang="en-US"/>
        </a:p>
      </dgm:t>
    </dgm:pt>
    <dgm:pt modelId="{EC112D24-717E-4D8F-8569-94857D5CDAE8}" type="sibTrans" cxnId="{6F694F2F-179B-4AF6-9B30-F8E2DAC60BF9}">
      <dgm:prSet/>
      <dgm:spPr>
        <a:blipFill>
          <a:blip xmlns:r="http://schemas.openxmlformats.org/officeDocument/2006/relationships" r:embed="rId1">
            <a:extLst>
              <a:ext uri="{28A0092B-C50C-407E-A947-70E740481C1C}">
                <a14:useLocalDpi xmlns:a14="http://schemas.microsoft.com/office/drawing/2010/main" val="0"/>
              </a:ext>
            </a:extLst>
          </a:blip>
          <a:srcRect/>
          <a:stretch>
            <a:fillRect l="-24000" r="-24000"/>
          </a:stretch>
        </a:blipFill>
      </dgm:spPr>
      <dgm:t>
        <a:bodyPr/>
        <a:lstStyle/>
        <a:p>
          <a:endParaRPr lang="en-US"/>
        </a:p>
      </dgm:t>
    </dgm:pt>
    <dgm:pt modelId="{C8E1C9D4-BCE3-43A7-BB7B-370D39AD25DF}">
      <dgm:prSet phldrT="[Text]" custT="1"/>
      <dgm:spPr/>
      <dgm:t>
        <a:bodyPr/>
        <a:lstStyle/>
        <a:p>
          <a:r>
            <a:rPr lang="en-US" sz="1200" dirty="0">
              <a:solidFill>
                <a:schemeClr val="tx1"/>
              </a:solidFill>
            </a:rPr>
            <a:t>Greening health care, adaptation, inequalities</a:t>
          </a:r>
        </a:p>
      </dgm:t>
    </dgm:pt>
    <dgm:pt modelId="{569D74E0-AC41-4F7B-8C50-4EFB4388CE2A}" type="parTrans" cxnId="{01596BAA-FCC7-4A56-B99A-086BA4630E74}">
      <dgm:prSet/>
      <dgm:spPr/>
      <dgm:t>
        <a:bodyPr/>
        <a:lstStyle/>
        <a:p>
          <a:endParaRPr lang="en-US"/>
        </a:p>
      </dgm:t>
    </dgm:pt>
    <dgm:pt modelId="{FB99231A-E163-42A6-80CE-16AD1054C918}" type="sibTrans" cxnId="{01596BAA-FCC7-4A56-B99A-086BA4630E74}">
      <dgm:prSet/>
      <dgm:spPr>
        <a:blipFill>
          <a:blip xmlns:r="http://schemas.openxmlformats.org/officeDocument/2006/relationships" r:embed="rId2">
            <a:extLst>
              <a:ext uri="{28A0092B-C50C-407E-A947-70E740481C1C}">
                <a14:useLocalDpi xmlns:a14="http://schemas.microsoft.com/office/drawing/2010/main" val="0"/>
              </a:ext>
            </a:extLst>
          </a:blip>
          <a:srcRect/>
          <a:stretch>
            <a:fillRect l="-19000" r="-19000"/>
          </a:stretch>
        </a:blipFill>
      </dgm:spPr>
      <dgm:t>
        <a:bodyPr/>
        <a:lstStyle/>
        <a:p>
          <a:endParaRPr lang="en-US"/>
        </a:p>
      </dgm:t>
    </dgm:pt>
    <dgm:pt modelId="{4F9868F6-A723-442E-AC7E-26D89495F9D5}" type="pres">
      <dgm:prSet presAssocID="{BDA44506-6B10-4C3D-84F0-29A87F4A15D6}" presName="Name0" presStyleCnt="0">
        <dgm:presLayoutVars>
          <dgm:chMax val="21"/>
          <dgm:chPref val="21"/>
        </dgm:presLayoutVars>
      </dgm:prSet>
      <dgm:spPr/>
      <dgm:t>
        <a:bodyPr/>
        <a:lstStyle/>
        <a:p>
          <a:endParaRPr lang="hu-HU"/>
        </a:p>
      </dgm:t>
    </dgm:pt>
    <dgm:pt modelId="{7E23826F-288F-41B6-A7B4-C9327EFD14BD}" type="pres">
      <dgm:prSet presAssocID="{164EFDC0-EFA6-4115-BDCD-491669DA8E7B}" presName="text1" presStyleCnt="0"/>
      <dgm:spPr/>
    </dgm:pt>
    <dgm:pt modelId="{EE235FEE-44C8-4ADF-BD65-5BF438D81B38}" type="pres">
      <dgm:prSet presAssocID="{164EFDC0-EFA6-4115-BDCD-491669DA8E7B}" presName="textRepeatNode" presStyleLbl="alignNode1" presStyleIdx="0" presStyleCnt="2" custLinFactY="-70975" custLinFactNeighborX="-80790" custLinFactNeighborY="-100000">
        <dgm:presLayoutVars>
          <dgm:chMax val="0"/>
          <dgm:chPref val="0"/>
          <dgm:bulletEnabled val="1"/>
        </dgm:presLayoutVars>
      </dgm:prSet>
      <dgm:spPr/>
      <dgm:t>
        <a:bodyPr/>
        <a:lstStyle/>
        <a:p>
          <a:endParaRPr lang="hu-HU"/>
        </a:p>
      </dgm:t>
    </dgm:pt>
    <dgm:pt modelId="{FA7CE40F-53B6-494B-96E9-DA529E2E293C}" type="pres">
      <dgm:prSet presAssocID="{164EFDC0-EFA6-4115-BDCD-491669DA8E7B}" presName="textaccent1" presStyleCnt="0"/>
      <dgm:spPr/>
    </dgm:pt>
    <dgm:pt modelId="{D8234F8A-7A01-4199-9608-B9D9E8CB04A5}" type="pres">
      <dgm:prSet presAssocID="{164EFDC0-EFA6-4115-BDCD-491669DA8E7B}" presName="accentRepeatNode" presStyleLbl="solidAlignAcc1" presStyleIdx="0" presStyleCnt="4"/>
      <dgm:spPr/>
    </dgm:pt>
    <dgm:pt modelId="{A7080DBE-ACE2-4598-A7D9-ECFB4823CCB9}" type="pres">
      <dgm:prSet presAssocID="{EC112D24-717E-4D8F-8569-94857D5CDAE8}" presName="image1" presStyleCnt="0"/>
      <dgm:spPr/>
    </dgm:pt>
    <dgm:pt modelId="{38FEA177-7325-4B06-9253-6AA12037DCDC}" type="pres">
      <dgm:prSet presAssocID="{EC112D24-717E-4D8F-8569-94857D5CDAE8}" presName="imageRepeatNode" presStyleLbl="alignAcc1" presStyleIdx="0" presStyleCnt="2"/>
      <dgm:spPr/>
      <dgm:t>
        <a:bodyPr/>
        <a:lstStyle/>
        <a:p>
          <a:endParaRPr lang="hu-HU"/>
        </a:p>
      </dgm:t>
    </dgm:pt>
    <dgm:pt modelId="{FC8ABD46-D45C-460E-B469-9382DA5D7A6B}" type="pres">
      <dgm:prSet presAssocID="{EC112D24-717E-4D8F-8569-94857D5CDAE8}" presName="imageaccent1" presStyleCnt="0"/>
      <dgm:spPr/>
    </dgm:pt>
    <dgm:pt modelId="{898A65CC-F3BC-4510-AAE2-8E43221797AF}" type="pres">
      <dgm:prSet presAssocID="{EC112D24-717E-4D8F-8569-94857D5CDAE8}" presName="accentRepeatNode" presStyleLbl="solidAlignAcc1" presStyleIdx="1" presStyleCnt="4"/>
      <dgm:spPr/>
    </dgm:pt>
    <dgm:pt modelId="{7B0270B6-EAFB-4352-BF0D-586F76482201}" type="pres">
      <dgm:prSet presAssocID="{C8E1C9D4-BCE3-43A7-BB7B-370D39AD25DF}" presName="text2" presStyleCnt="0"/>
      <dgm:spPr/>
    </dgm:pt>
    <dgm:pt modelId="{A0114D93-26A1-45A6-B52B-40CBAED144F7}" type="pres">
      <dgm:prSet presAssocID="{C8E1C9D4-BCE3-43A7-BB7B-370D39AD25DF}" presName="textRepeatNode" presStyleLbl="alignNode1" presStyleIdx="1" presStyleCnt="2" custLinFactX="-63601" custLinFactY="11251" custLinFactNeighborX="-100000" custLinFactNeighborY="100000">
        <dgm:presLayoutVars>
          <dgm:chMax val="0"/>
          <dgm:chPref val="0"/>
          <dgm:bulletEnabled val="1"/>
        </dgm:presLayoutVars>
      </dgm:prSet>
      <dgm:spPr/>
      <dgm:t>
        <a:bodyPr/>
        <a:lstStyle/>
        <a:p>
          <a:endParaRPr lang="hu-HU"/>
        </a:p>
      </dgm:t>
    </dgm:pt>
    <dgm:pt modelId="{1004B716-7B75-487A-8249-A9256E4C85DF}" type="pres">
      <dgm:prSet presAssocID="{C8E1C9D4-BCE3-43A7-BB7B-370D39AD25DF}" presName="textaccent2" presStyleCnt="0"/>
      <dgm:spPr/>
    </dgm:pt>
    <dgm:pt modelId="{CFABD321-6699-47CA-98A9-F9A4912BA586}" type="pres">
      <dgm:prSet presAssocID="{C8E1C9D4-BCE3-43A7-BB7B-370D39AD25DF}" presName="accentRepeatNode" presStyleLbl="solidAlignAcc1" presStyleIdx="2" presStyleCnt="4" custLinFactX="-700000" custLinFactY="100000" custLinFactNeighborX="-708829" custLinFactNeighborY="140338"/>
      <dgm:spPr/>
    </dgm:pt>
    <dgm:pt modelId="{372D3611-825C-4A82-A46B-EA59B7D3A7D1}" type="pres">
      <dgm:prSet presAssocID="{FB99231A-E163-42A6-80CE-16AD1054C918}" presName="image2" presStyleCnt="0"/>
      <dgm:spPr/>
    </dgm:pt>
    <dgm:pt modelId="{0118AE5A-969A-4947-B2CC-549A3DB54A4B}" type="pres">
      <dgm:prSet presAssocID="{FB99231A-E163-42A6-80CE-16AD1054C918}" presName="imageRepeatNode" presStyleLbl="alignAcc1" presStyleIdx="1" presStyleCnt="2" custLinFactX="-58551" custLinFactY="10080" custLinFactNeighborX="-100000" custLinFactNeighborY="100000"/>
      <dgm:spPr/>
      <dgm:t>
        <a:bodyPr/>
        <a:lstStyle/>
        <a:p>
          <a:endParaRPr lang="hu-HU"/>
        </a:p>
      </dgm:t>
    </dgm:pt>
    <dgm:pt modelId="{E090DECC-D3CF-461C-9C28-99D17FA182CA}" type="pres">
      <dgm:prSet presAssocID="{FB99231A-E163-42A6-80CE-16AD1054C918}" presName="imageaccent2" presStyleCnt="0"/>
      <dgm:spPr/>
    </dgm:pt>
    <dgm:pt modelId="{AB7144FC-8121-4BBB-B343-7AFFA4B6722D}" type="pres">
      <dgm:prSet presAssocID="{FB99231A-E163-42A6-80CE-16AD1054C918}" presName="accentRepeatNode" presStyleLbl="solidAlignAcc1" presStyleIdx="3" presStyleCnt="4" custLinFactX="-592750" custLinFactY="280818" custLinFactNeighborX="-600000" custLinFactNeighborY="300000"/>
      <dgm:spPr/>
    </dgm:pt>
  </dgm:ptLst>
  <dgm:cxnLst>
    <dgm:cxn modelId="{6F694F2F-179B-4AF6-9B30-F8E2DAC60BF9}" srcId="{BDA44506-6B10-4C3D-84F0-29A87F4A15D6}" destId="{164EFDC0-EFA6-4115-BDCD-491669DA8E7B}" srcOrd="0" destOrd="0" parTransId="{AFA2B01B-DFF3-4A3A-B856-998CB093AC75}" sibTransId="{EC112D24-717E-4D8F-8569-94857D5CDAE8}"/>
    <dgm:cxn modelId="{01596BAA-FCC7-4A56-B99A-086BA4630E74}" srcId="{BDA44506-6B10-4C3D-84F0-29A87F4A15D6}" destId="{C8E1C9D4-BCE3-43A7-BB7B-370D39AD25DF}" srcOrd="1" destOrd="0" parTransId="{569D74E0-AC41-4F7B-8C50-4EFB4388CE2A}" sibTransId="{FB99231A-E163-42A6-80CE-16AD1054C918}"/>
    <dgm:cxn modelId="{ED5DA6AE-38BF-4B47-A928-D4DAABC1DF4D}" type="presOf" srcId="{C8E1C9D4-BCE3-43A7-BB7B-370D39AD25DF}" destId="{A0114D93-26A1-45A6-B52B-40CBAED144F7}" srcOrd="0" destOrd="0" presId="urn:microsoft.com/office/officeart/2008/layout/HexagonCluster"/>
    <dgm:cxn modelId="{83E95735-7CA6-41B0-A220-D7C5FA3C281C}" type="presOf" srcId="{EC112D24-717E-4D8F-8569-94857D5CDAE8}" destId="{38FEA177-7325-4B06-9253-6AA12037DCDC}" srcOrd="0" destOrd="0" presId="urn:microsoft.com/office/officeart/2008/layout/HexagonCluster"/>
    <dgm:cxn modelId="{9F9A212C-8010-48BC-B7CE-C29605FA5AA0}" type="presOf" srcId="{BDA44506-6B10-4C3D-84F0-29A87F4A15D6}" destId="{4F9868F6-A723-442E-AC7E-26D89495F9D5}" srcOrd="0" destOrd="0" presId="urn:microsoft.com/office/officeart/2008/layout/HexagonCluster"/>
    <dgm:cxn modelId="{A2180256-487C-45CF-9D33-717BE822232F}" type="presOf" srcId="{164EFDC0-EFA6-4115-BDCD-491669DA8E7B}" destId="{EE235FEE-44C8-4ADF-BD65-5BF438D81B38}" srcOrd="0" destOrd="0" presId="urn:microsoft.com/office/officeart/2008/layout/HexagonCluster"/>
    <dgm:cxn modelId="{64CE52BA-EDBD-494E-ADEB-F43ABAFD18FC}" type="presOf" srcId="{FB99231A-E163-42A6-80CE-16AD1054C918}" destId="{0118AE5A-969A-4947-B2CC-549A3DB54A4B}" srcOrd="0" destOrd="0" presId="urn:microsoft.com/office/officeart/2008/layout/HexagonCluster"/>
    <dgm:cxn modelId="{7C023A20-1DCE-432B-9255-22046A359041}" type="presParOf" srcId="{4F9868F6-A723-442E-AC7E-26D89495F9D5}" destId="{7E23826F-288F-41B6-A7B4-C9327EFD14BD}" srcOrd="0" destOrd="0" presId="urn:microsoft.com/office/officeart/2008/layout/HexagonCluster"/>
    <dgm:cxn modelId="{0D429954-52F3-4643-8A4D-257E14E00585}" type="presParOf" srcId="{7E23826F-288F-41B6-A7B4-C9327EFD14BD}" destId="{EE235FEE-44C8-4ADF-BD65-5BF438D81B38}" srcOrd="0" destOrd="0" presId="urn:microsoft.com/office/officeart/2008/layout/HexagonCluster"/>
    <dgm:cxn modelId="{C8F4F862-A2DB-4460-A67F-88267C31038F}" type="presParOf" srcId="{4F9868F6-A723-442E-AC7E-26D89495F9D5}" destId="{FA7CE40F-53B6-494B-96E9-DA529E2E293C}" srcOrd="1" destOrd="0" presId="urn:microsoft.com/office/officeart/2008/layout/HexagonCluster"/>
    <dgm:cxn modelId="{8712EDF6-8BF1-4B99-A8A5-9E820BF69B5F}" type="presParOf" srcId="{FA7CE40F-53B6-494B-96E9-DA529E2E293C}" destId="{D8234F8A-7A01-4199-9608-B9D9E8CB04A5}" srcOrd="0" destOrd="0" presId="urn:microsoft.com/office/officeart/2008/layout/HexagonCluster"/>
    <dgm:cxn modelId="{C64F7370-CD4F-47C1-B9A4-A7DB33FF411C}" type="presParOf" srcId="{4F9868F6-A723-442E-AC7E-26D89495F9D5}" destId="{A7080DBE-ACE2-4598-A7D9-ECFB4823CCB9}" srcOrd="2" destOrd="0" presId="urn:microsoft.com/office/officeart/2008/layout/HexagonCluster"/>
    <dgm:cxn modelId="{5FC30DEA-E4A3-42B0-A925-CED4EAA000AD}" type="presParOf" srcId="{A7080DBE-ACE2-4598-A7D9-ECFB4823CCB9}" destId="{38FEA177-7325-4B06-9253-6AA12037DCDC}" srcOrd="0" destOrd="0" presId="urn:microsoft.com/office/officeart/2008/layout/HexagonCluster"/>
    <dgm:cxn modelId="{E78BA3EC-EDFD-43A6-8560-4278BC2C6CF3}" type="presParOf" srcId="{4F9868F6-A723-442E-AC7E-26D89495F9D5}" destId="{FC8ABD46-D45C-460E-B469-9382DA5D7A6B}" srcOrd="3" destOrd="0" presId="urn:microsoft.com/office/officeart/2008/layout/HexagonCluster"/>
    <dgm:cxn modelId="{8434A5C6-5582-4D04-970A-FE2283912357}" type="presParOf" srcId="{FC8ABD46-D45C-460E-B469-9382DA5D7A6B}" destId="{898A65CC-F3BC-4510-AAE2-8E43221797AF}" srcOrd="0" destOrd="0" presId="urn:microsoft.com/office/officeart/2008/layout/HexagonCluster"/>
    <dgm:cxn modelId="{970511C2-F2AD-45C4-BDCF-78EE57782327}" type="presParOf" srcId="{4F9868F6-A723-442E-AC7E-26D89495F9D5}" destId="{7B0270B6-EAFB-4352-BF0D-586F76482201}" srcOrd="4" destOrd="0" presId="urn:microsoft.com/office/officeart/2008/layout/HexagonCluster"/>
    <dgm:cxn modelId="{FCC148A2-03BD-4FFB-9D47-43368B9A4AC8}" type="presParOf" srcId="{7B0270B6-EAFB-4352-BF0D-586F76482201}" destId="{A0114D93-26A1-45A6-B52B-40CBAED144F7}" srcOrd="0" destOrd="0" presId="urn:microsoft.com/office/officeart/2008/layout/HexagonCluster"/>
    <dgm:cxn modelId="{D3C3C1A7-0303-425C-BCF7-B8E0D760E847}" type="presParOf" srcId="{4F9868F6-A723-442E-AC7E-26D89495F9D5}" destId="{1004B716-7B75-487A-8249-A9256E4C85DF}" srcOrd="5" destOrd="0" presId="urn:microsoft.com/office/officeart/2008/layout/HexagonCluster"/>
    <dgm:cxn modelId="{941A327F-0107-4F82-9C4A-67ECE0C69960}" type="presParOf" srcId="{1004B716-7B75-487A-8249-A9256E4C85DF}" destId="{CFABD321-6699-47CA-98A9-F9A4912BA586}" srcOrd="0" destOrd="0" presId="urn:microsoft.com/office/officeart/2008/layout/HexagonCluster"/>
    <dgm:cxn modelId="{6DFA1443-0AFE-45EC-B429-16489FE51BE1}" type="presParOf" srcId="{4F9868F6-A723-442E-AC7E-26D89495F9D5}" destId="{372D3611-825C-4A82-A46B-EA59B7D3A7D1}" srcOrd="6" destOrd="0" presId="urn:microsoft.com/office/officeart/2008/layout/HexagonCluster"/>
    <dgm:cxn modelId="{D376DC76-962F-4274-A15F-11FB50EB96A1}" type="presParOf" srcId="{372D3611-825C-4A82-A46B-EA59B7D3A7D1}" destId="{0118AE5A-969A-4947-B2CC-549A3DB54A4B}" srcOrd="0" destOrd="0" presId="urn:microsoft.com/office/officeart/2008/layout/HexagonCluster"/>
    <dgm:cxn modelId="{7C7EF540-7DC6-471F-8E99-627E7DD6DDB9}" type="presParOf" srcId="{4F9868F6-A723-442E-AC7E-26D89495F9D5}" destId="{E090DECC-D3CF-461C-9C28-99D17FA182CA}" srcOrd="7" destOrd="0" presId="urn:microsoft.com/office/officeart/2008/layout/HexagonCluster"/>
    <dgm:cxn modelId="{FC390AAA-25A0-418B-A234-CF502E6C4004}" type="presParOf" srcId="{E090DECC-D3CF-461C-9C28-99D17FA182CA}" destId="{AB7144FC-8121-4BBB-B343-7AFFA4B6722D}" srcOrd="0" destOrd="0" presId="urn:microsoft.com/office/officeart/2008/layout/HexagonCluster"/>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2470F2-837A-442D-962C-4AEBC894A14B}">
      <dsp:nvSpPr>
        <dsp:cNvPr id="0" name=""/>
        <dsp:cNvSpPr/>
      </dsp:nvSpPr>
      <dsp:spPr>
        <a:xfrm>
          <a:off x="241820" y="0"/>
          <a:ext cx="1432573" cy="1229785"/>
        </a:xfrm>
        <a:prstGeom prst="hexagon">
          <a:avLst>
            <a:gd name="adj" fmla="val 25000"/>
            <a:gd name="vf" fmla="val 115470"/>
          </a:avLst>
        </a:prstGeom>
        <a:solidFill>
          <a:schemeClr val="accent4">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3970" rIns="0" bIns="13970" numCol="1" spcCol="1270" anchor="ctr" anchorCtr="0">
          <a:noAutofit/>
        </a:bodyPr>
        <a:lstStyle/>
        <a:p>
          <a:pPr lvl="0" algn="ctr" defTabSz="488950">
            <a:lnSpc>
              <a:spcPct val="90000"/>
            </a:lnSpc>
            <a:spcBef>
              <a:spcPct val="0"/>
            </a:spcBef>
            <a:spcAft>
              <a:spcPct val="35000"/>
            </a:spcAft>
          </a:pPr>
          <a:r>
            <a:rPr lang="en-US" sz="1100" kern="1200" dirty="0">
              <a:solidFill>
                <a:schemeClr val="tx1"/>
              </a:solidFill>
            </a:rPr>
            <a:t>Climate change and effects – general introduction</a:t>
          </a:r>
        </a:p>
      </dsp:txBody>
      <dsp:txXfrm>
        <a:off x="463683" y="190457"/>
        <a:ext cx="988847" cy="848871"/>
      </dsp:txXfrm>
    </dsp:sp>
    <dsp:sp modelId="{4D346D31-27FE-48B1-8415-9678238E7EA5}">
      <dsp:nvSpPr>
        <dsp:cNvPr id="0" name=""/>
        <dsp:cNvSpPr/>
      </dsp:nvSpPr>
      <dsp:spPr>
        <a:xfrm>
          <a:off x="1458733" y="2592812"/>
          <a:ext cx="166882" cy="144045"/>
        </a:xfrm>
        <a:prstGeom prst="hexagon">
          <a:avLst>
            <a:gd name="adj" fmla="val 25000"/>
            <a:gd name="vf" fmla="val 115470"/>
          </a:avLst>
        </a:prstGeom>
        <a:solidFill>
          <a:schemeClr val="lt1">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F7EDDCD-DCF2-4299-A878-44C9918C15C6}">
      <dsp:nvSpPr>
        <dsp:cNvPr id="0" name=""/>
        <dsp:cNvSpPr/>
      </dsp:nvSpPr>
      <dsp:spPr>
        <a:xfrm>
          <a:off x="217321" y="1337838"/>
          <a:ext cx="1432573" cy="1229785"/>
        </a:xfrm>
        <a:prstGeom prst="hexagon">
          <a:avLst>
            <a:gd name="adj" fmla="val 25000"/>
            <a:gd name="vf" fmla="val 115470"/>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8000" b="-8000"/>
          </a:stretch>
        </a:blip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ED2255B-3FB5-4E04-9B22-41A6C1F8ED1C}">
      <dsp:nvSpPr>
        <dsp:cNvPr id="0" name=""/>
        <dsp:cNvSpPr/>
      </dsp:nvSpPr>
      <dsp:spPr>
        <a:xfrm>
          <a:off x="1173224" y="2429561"/>
          <a:ext cx="166882" cy="144045"/>
        </a:xfrm>
        <a:prstGeom prst="hexagon">
          <a:avLst>
            <a:gd name="adj" fmla="val 25000"/>
            <a:gd name="vf" fmla="val 115470"/>
          </a:avLst>
        </a:prstGeom>
        <a:solidFill>
          <a:schemeClr val="lt1">
            <a:hueOff val="0"/>
            <a:satOff val="0"/>
            <a:lumOff val="0"/>
            <a:alphaOff val="0"/>
          </a:schemeClr>
        </a:solidFill>
        <a:ln w="12700" cap="flat" cmpd="sng" algn="ctr">
          <a:solidFill>
            <a:schemeClr val="accent4">
              <a:hueOff val="451987"/>
              <a:satOff val="-2086"/>
              <a:lumOff val="77"/>
              <a:alphaOff val="0"/>
            </a:schemeClr>
          </a:solidFill>
          <a:prstDash val="solid"/>
          <a:miter lim="800000"/>
        </a:ln>
        <a:effectLst/>
      </dsp:spPr>
      <dsp:style>
        <a:lnRef idx="2">
          <a:scrgbClr r="0" g="0" b="0"/>
        </a:lnRef>
        <a:fillRef idx="1">
          <a:scrgbClr r="0" g="0" b="0"/>
        </a:fillRef>
        <a:effectRef idx="0">
          <a:scrgbClr r="0" g="0" b="0"/>
        </a:effectRef>
        <a:fontRef idx="minor"/>
      </dsp:style>
    </dsp:sp>
    <dsp:sp modelId="{734FFE10-4C08-4992-ACDF-36C62D277056}">
      <dsp:nvSpPr>
        <dsp:cNvPr id="0" name=""/>
        <dsp:cNvSpPr/>
      </dsp:nvSpPr>
      <dsp:spPr>
        <a:xfrm>
          <a:off x="2657069" y="1359425"/>
          <a:ext cx="1432573" cy="1229785"/>
        </a:xfrm>
        <a:prstGeom prst="hexagon">
          <a:avLst>
            <a:gd name="adj" fmla="val 25000"/>
            <a:gd name="vf" fmla="val 115470"/>
          </a:avLst>
        </a:prstGeom>
        <a:solidFill>
          <a:schemeClr val="accent4">
            <a:hueOff val="945063"/>
            <a:satOff val="-4361"/>
            <a:lumOff val="160"/>
            <a:alphaOff val="0"/>
          </a:schemeClr>
        </a:solidFill>
        <a:ln w="12700" cap="flat" cmpd="sng" algn="ctr">
          <a:solidFill>
            <a:schemeClr val="accent4">
              <a:hueOff val="945063"/>
              <a:satOff val="-4361"/>
              <a:lumOff val="16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3970" rIns="0" bIns="13970" numCol="1" spcCol="1270" anchor="ctr" anchorCtr="0">
          <a:noAutofit/>
        </a:bodyPr>
        <a:lstStyle/>
        <a:p>
          <a:pPr lvl="0" algn="ctr" defTabSz="488950">
            <a:lnSpc>
              <a:spcPct val="90000"/>
            </a:lnSpc>
            <a:spcBef>
              <a:spcPct val="0"/>
            </a:spcBef>
            <a:spcAft>
              <a:spcPct val="35000"/>
            </a:spcAft>
          </a:pPr>
          <a:r>
            <a:rPr lang="en-US" sz="1100" kern="1200" dirty="0">
              <a:solidFill>
                <a:schemeClr val="tx1"/>
              </a:solidFill>
            </a:rPr>
            <a:t>Thermoregulation, effects of heat, heatstroke</a:t>
          </a:r>
        </a:p>
      </dsp:txBody>
      <dsp:txXfrm>
        <a:off x="2878932" y="1549882"/>
        <a:ext cx="988847" cy="848871"/>
      </dsp:txXfrm>
    </dsp:sp>
    <dsp:sp modelId="{43A2C936-DA39-4C41-831F-DADE71B44573}">
      <dsp:nvSpPr>
        <dsp:cNvPr id="0" name=""/>
        <dsp:cNvSpPr/>
      </dsp:nvSpPr>
      <dsp:spPr>
        <a:xfrm>
          <a:off x="3642277" y="2423559"/>
          <a:ext cx="166882" cy="144045"/>
        </a:xfrm>
        <a:prstGeom prst="hexagon">
          <a:avLst>
            <a:gd name="adj" fmla="val 25000"/>
            <a:gd name="vf" fmla="val 115470"/>
          </a:avLst>
        </a:prstGeom>
        <a:solidFill>
          <a:schemeClr val="lt1">
            <a:hueOff val="0"/>
            <a:satOff val="0"/>
            <a:lumOff val="0"/>
            <a:alphaOff val="0"/>
          </a:schemeClr>
        </a:solidFill>
        <a:ln w="12700" cap="flat" cmpd="sng" algn="ctr">
          <a:solidFill>
            <a:schemeClr val="accent4">
              <a:hueOff val="903973"/>
              <a:satOff val="-4171"/>
              <a:lumOff val="153"/>
              <a:alphaOff val="0"/>
            </a:schemeClr>
          </a:solidFill>
          <a:prstDash val="solid"/>
          <a:miter lim="800000"/>
        </a:ln>
        <a:effectLst/>
      </dsp:spPr>
      <dsp:style>
        <a:lnRef idx="2">
          <a:scrgbClr r="0" g="0" b="0"/>
        </a:lnRef>
        <a:fillRef idx="1">
          <a:scrgbClr r="0" g="0" b="0"/>
        </a:fillRef>
        <a:effectRef idx="0">
          <a:scrgbClr r="0" g="0" b="0"/>
        </a:effectRef>
        <a:fontRef idx="minor"/>
      </dsp:style>
    </dsp:sp>
    <dsp:sp modelId="{A66C6B7B-FD19-4391-B3F6-0C031047DCD2}">
      <dsp:nvSpPr>
        <dsp:cNvPr id="0" name=""/>
        <dsp:cNvSpPr/>
      </dsp:nvSpPr>
      <dsp:spPr>
        <a:xfrm>
          <a:off x="3888579" y="2040639"/>
          <a:ext cx="1432573" cy="1229785"/>
        </a:xfrm>
        <a:prstGeom prst="hexagon">
          <a:avLst>
            <a:gd name="adj" fmla="val 25000"/>
            <a:gd name="vf" fmla="val 115470"/>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t="-27000" b="-27000"/>
          </a:stretch>
        </a:blipFill>
        <a:ln w="12700" cap="flat" cmpd="sng" algn="ctr">
          <a:solidFill>
            <a:schemeClr val="accent4">
              <a:hueOff val="945063"/>
              <a:satOff val="-4361"/>
              <a:lumOff val="16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5BE1A58-14A1-4B0A-9FFE-D590E9DF9E6A}">
      <dsp:nvSpPr>
        <dsp:cNvPr id="0" name=""/>
        <dsp:cNvSpPr/>
      </dsp:nvSpPr>
      <dsp:spPr>
        <a:xfrm>
          <a:off x="3923765" y="2588010"/>
          <a:ext cx="166882" cy="144045"/>
        </a:xfrm>
        <a:prstGeom prst="hexagon">
          <a:avLst>
            <a:gd name="adj" fmla="val 25000"/>
            <a:gd name="vf" fmla="val 115470"/>
          </a:avLst>
        </a:prstGeom>
        <a:solidFill>
          <a:schemeClr val="lt1">
            <a:hueOff val="0"/>
            <a:satOff val="0"/>
            <a:lumOff val="0"/>
            <a:alphaOff val="0"/>
          </a:schemeClr>
        </a:solidFill>
        <a:ln w="12700" cap="flat" cmpd="sng" algn="ctr">
          <a:solidFill>
            <a:schemeClr val="accent4">
              <a:hueOff val="1355960"/>
              <a:satOff val="-6257"/>
              <a:lumOff val="23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3517E4D-C929-4D7B-BC13-5B362D8EBA3B}">
      <dsp:nvSpPr>
        <dsp:cNvPr id="0" name=""/>
        <dsp:cNvSpPr/>
      </dsp:nvSpPr>
      <dsp:spPr>
        <a:xfrm>
          <a:off x="1424553" y="683614"/>
          <a:ext cx="1432573" cy="1229785"/>
        </a:xfrm>
        <a:prstGeom prst="hexagon">
          <a:avLst>
            <a:gd name="adj" fmla="val 25000"/>
            <a:gd name="vf" fmla="val 115470"/>
          </a:avLst>
        </a:prstGeom>
        <a:solidFill>
          <a:schemeClr val="accent4">
            <a:hueOff val="1890126"/>
            <a:satOff val="-8721"/>
            <a:lumOff val="321"/>
            <a:alphaOff val="0"/>
          </a:schemeClr>
        </a:solidFill>
        <a:ln w="12700" cap="flat" cmpd="sng" algn="ctr">
          <a:solidFill>
            <a:schemeClr val="accent4">
              <a:hueOff val="1890126"/>
              <a:satOff val="-8721"/>
              <a:lumOff val="321"/>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3970" rIns="0" bIns="13970" numCol="1" spcCol="1270" anchor="ctr" anchorCtr="0">
          <a:noAutofit/>
        </a:bodyPr>
        <a:lstStyle/>
        <a:p>
          <a:pPr lvl="0" algn="ctr" defTabSz="488950">
            <a:lnSpc>
              <a:spcPct val="90000"/>
            </a:lnSpc>
            <a:spcBef>
              <a:spcPct val="0"/>
            </a:spcBef>
            <a:spcAft>
              <a:spcPct val="35000"/>
            </a:spcAft>
          </a:pPr>
          <a:r>
            <a:rPr lang="en-US" sz="1100" kern="1200" dirty="0">
              <a:solidFill>
                <a:schemeClr val="tx1"/>
              </a:solidFill>
            </a:rPr>
            <a:t>Impact of temperature </a:t>
          </a:r>
        </a:p>
        <a:p>
          <a:pPr lvl="0" algn="ctr" defTabSz="488950">
            <a:lnSpc>
              <a:spcPct val="90000"/>
            </a:lnSpc>
            <a:spcBef>
              <a:spcPct val="0"/>
            </a:spcBef>
            <a:spcAft>
              <a:spcPct val="35000"/>
            </a:spcAft>
          </a:pPr>
          <a:r>
            <a:rPr lang="en-US" sz="1100" kern="1200" dirty="0">
              <a:solidFill>
                <a:schemeClr val="tx1"/>
              </a:solidFill>
            </a:rPr>
            <a:t>on CVD</a:t>
          </a:r>
        </a:p>
      </dsp:txBody>
      <dsp:txXfrm>
        <a:off x="1646416" y="874071"/>
        <a:ext cx="988847" cy="848871"/>
      </dsp:txXfrm>
    </dsp:sp>
    <dsp:sp modelId="{DA0DC884-6B26-4309-A989-82D113AD227E}">
      <dsp:nvSpPr>
        <dsp:cNvPr id="0" name=""/>
        <dsp:cNvSpPr/>
      </dsp:nvSpPr>
      <dsp:spPr>
        <a:xfrm>
          <a:off x="2399708" y="700419"/>
          <a:ext cx="166882" cy="144045"/>
        </a:xfrm>
        <a:prstGeom prst="hexagon">
          <a:avLst>
            <a:gd name="adj" fmla="val 25000"/>
            <a:gd name="vf" fmla="val 115470"/>
          </a:avLst>
        </a:prstGeom>
        <a:solidFill>
          <a:schemeClr val="lt1">
            <a:hueOff val="0"/>
            <a:satOff val="0"/>
            <a:lumOff val="0"/>
            <a:alphaOff val="0"/>
          </a:schemeClr>
        </a:solidFill>
        <a:ln w="12700" cap="flat" cmpd="sng" algn="ctr">
          <a:solidFill>
            <a:schemeClr val="accent4">
              <a:hueOff val="1807947"/>
              <a:satOff val="-8342"/>
              <a:lumOff val="307"/>
              <a:alphaOff val="0"/>
            </a:schemeClr>
          </a:solidFill>
          <a:prstDash val="solid"/>
          <a:miter lim="800000"/>
        </a:ln>
        <a:effectLst/>
      </dsp:spPr>
      <dsp:style>
        <a:lnRef idx="2">
          <a:scrgbClr r="0" g="0" b="0"/>
        </a:lnRef>
        <a:fillRef idx="1">
          <a:scrgbClr r="0" g="0" b="0"/>
        </a:fillRef>
        <a:effectRef idx="0">
          <a:scrgbClr r="0" g="0" b="0"/>
        </a:effectRef>
        <a:fontRef idx="minor"/>
      </dsp:style>
    </dsp:sp>
    <dsp:sp modelId="{9D3592CB-CF0A-4AF2-BC6D-87E5724AA226}">
      <dsp:nvSpPr>
        <dsp:cNvPr id="0" name=""/>
        <dsp:cNvSpPr/>
      </dsp:nvSpPr>
      <dsp:spPr>
        <a:xfrm>
          <a:off x="2657069" y="0"/>
          <a:ext cx="1432573" cy="1229785"/>
        </a:xfrm>
        <a:prstGeom prst="hexagon">
          <a:avLst>
            <a:gd name="adj" fmla="val 25000"/>
            <a:gd name="vf" fmla="val 115470"/>
          </a:avLst>
        </a:prstGeom>
        <a:blipFill>
          <a:blip xmlns:r="http://schemas.openxmlformats.org/officeDocument/2006/relationships" r:embed="rId3" cstate="print">
            <a:extLst>
              <a:ext uri="{28A0092B-C50C-407E-A947-70E740481C1C}">
                <a14:useLocalDpi xmlns:a14="http://schemas.microsoft.com/office/drawing/2010/main" val="0"/>
              </a:ext>
            </a:extLst>
          </a:blip>
          <a:srcRect/>
          <a:stretch>
            <a:fillRect t="-16000" b="-16000"/>
          </a:stretch>
        </a:blipFill>
        <a:ln w="12700" cap="flat" cmpd="sng" algn="ctr">
          <a:solidFill>
            <a:schemeClr val="accent4">
              <a:hueOff val="1890126"/>
              <a:satOff val="-8721"/>
              <a:lumOff val="321"/>
              <a:alphaOff val="0"/>
            </a:schemeClr>
          </a:solidFill>
          <a:prstDash val="solid"/>
          <a:miter lim="800000"/>
        </a:ln>
        <a:effectLst/>
      </dsp:spPr>
      <dsp:style>
        <a:lnRef idx="2">
          <a:scrgbClr r="0" g="0" b="0"/>
        </a:lnRef>
        <a:fillRef idx="1">
          <a:scrgbClr r="0" g="0" b="0"/>
        </a:fillRef>
        <a:effectRef idx="0">
          <a:scrgbClr r="0" g="0" b="0"/>
        </a:effectRef>
        <a:fontRef idx="minor"/>
      </dsp:style>
    </dsp:sp>
    <dsp:sp modelId="{675EBF8C-20D1-407D-8A8E-0B8D509C1C9A}">
      <dsp:nvSpPr>
        <dsp:cNvPr id="0" name=""/>
        <dsp:cNvSpPr/>
      </dsp:nvSpPr>
      <dsp:spPr>
        <a:xfrm>
          <a:off x="2697281" y="544970"/>
          <a:ext cx="166882" cy="144045"/>
        </a:xfrm>
        <a:prstGeom prst="hexagon">
          <a:avLst>
            <a:gd name="adj" fmla="val 25000"/>
            <a:gd name="vf" fmla="val 115470"/>
          </a:avLst>
        </a:prstGeom>
        <a:solidFill>
          <a:schemeClr val="lt1">
            <a:hueOff val="0"/>
            <a:satOff val="0"/>
            <a:lumOff val="0"/>
            <a:alphaOff val="0"/>
          </a:schemeClr>
        </a:solidFill>
        <a:ln w="12700" cap="flat" cmpd="sng" algn="ctr">
          <a:solidFill>
            <a:schemeClr val="accent4">
              <a:hueOff val="2259933"/>
              <a:satOff val="-10428"/>
              <a:lumOff val="384"/>
              <a:alphaOff val="0"/>
            </a:schemeClr>
          </a:solidFill>
          <a:prstDash val="solid"/>
          <a:miter lim="800000"/>
        </a:ln>
        <a:effectLst/>
      </dsp:spPr>
      <dsp:style>
        <a:lnRef idx="2">
          <a:scrgbClr r="0" g="0" b="0"/>
        </a:lnRef>
        <a:fillRef idx="1">
          <a:scrgbClr r="0" g="0" b="0"/>
        </a:fillRef>
        <a:effectRef idx="0">
          <a:scrgbClr r="0" g="0" b="0"/>
        </a:effectRef>
        <a:fontRef idx="minor"/>
      </dsp:style>
    </dsp:sp>
    <dsp:sp modelId="{9C112378-C809-437B-8068-E37F276B2A6F}">
      <dsp:nvSpPr>
        <dsp:cNvPr id="0" name=""/>
        <dsp:cNvSpPr/>
      </dsp:nvSpPr>
      <dsp:spPr>
        <a:xfrm>
          <a:off x="3888579" y="681213"/>
          <a:ext cx="1432573" cy="1229785"/>
        </a:xfrm>
        <a:prstGeom prst="hexagon">
          <a:avLst>
            <a:gd name="adj" fmla="val 25000"/>
            <a:gd name="vf" fmla="val 115470"/>
          </a:avLst>
        </a:prstGeom>
        <a:solidFill>
          <a:schemeClr val="accent4">
            <a:hueOff val="2835189"/>
            <a:satOff val="-13082"/>
            <a:lumOff val="481"/>
            <a:alphaOff val="0"/>
          </a:schemeClr>
        </a:solidFill>
        <a:ln w="12700" cap="flat" cmpd="sng" algn="ctr">
          <a:solidFill>
            <a:schemeClr val="accent4">
              <a:hueOff val="2835189"/>
              <a:satOff val="-13082"/>
              <a:lumOff val="481"/>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3970" rIns="0" bIns="13970" numCol="1" spcCol="1270" anchor="ctr" anchorCtr="0">
          <a:noAutofit/>
        </a:bodyPr>
        <a:lstStyle/>
        <a:p>
          <a:pPr lvl="0" algn="ctr" defTabSz="488950">
            <a:lnSpc>
              <a:spcPct val="90000"/>
            </a:lnSpc>
            <a:spcBef>
              <a:spcPct val="0"/>
            </a:spcBef>
            <a:spcAft>
              <a:spcPct val="35000"/>
            </a:spcAft>
          </a:pPr>
          <a:r>
            <a:rPr lang="en-US" sz="1100" kern="1200" dirty="0">
              <a:solidFill>
                <a:schemeClr val="tx1"/>
              </a:solidFill>
            </a:rPr>
            <a:t>Impact of temperature on metabolic disorders</a:t>
          </a:r>
        </a:p>
      </dsp:txBody>
      <dsp:txXfrm>
        <a:off x="4110442" y="871670"/>
        <a:ext cx="988847" cy="848871"/>
      </dsp:txXfrm>
    </dsp:sp>
    <dsp:sp modelId="{20B11D9F-55DE-47DA-8230-93CA6BD8540E}">
      <dsp:nvSpPr>
        <dsp:cNvPr id="0" name=""/>
        <dsp:cNvSpPr/>
      </dsp:nvSpPr>
      <dsp:spPr>
        <a:xfrm>
          <a:off x="5128133" y="1225583"/>
          <a:ext cx="166882" cy="144045"/>
        </a:xfrm>
        <a:prstGeom prst="hexagon">
          <a:avLst>
            <a:gd name="adj" fmla="val 25000"/>
            <a:gd name="vf" fmla="val 115470"/>
          </a:avLst>
        </a:prstGeom>
        <a:solidFill>
          <a:schemeClr val="lt1">
            <a:hueOff val="0"/>
            <a:satOff val="0"/>
            <a:lumOff val="0"/>
            <a:alphaOff val="0"/>
          </a:schemeClr>
        </a:solidFill>
        <a:ln w="12700" cap="flat" cmpd="sng" algn="ctr">
          <a:solidFill>
            <a:schemeClr val="accent4">
              <a:hueOff val="2711920"/>
              <a:satOff val="-12513"/>
              <a:lumOff val="46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CDD8486-A306-4E61-972D-871784DAFAA7}">
      <dsp:nvSpPr>
        <dsp:cNvPr id="0" name=""/>
        <dsp:cNvSpPr/>
      </dsp:nvSpPr>
      <dsp:spPr>
        <a:xfrm>
          <a:off x="5121095" y="1372629"/>
          <a:ext cx="1432573" cy="1229785"/>
        </a:xfrm>
        <a:prstGeom prst="hexagon">
          <a:avLst>
            <a:gd name="adj" fmla="val 25000"/>
            <a:gd name="vf" fmla="val 115470"/>
          </a:avLst>
        </a:prstGeom>
        <a:blipFill>
          <a:blip xmlns:r="http://schemas.openxmlformats.org/officeDocument/2006/relationships" r:embed="rId4">
            <a:extLst>
              <a:ext uri="{28A0092B-C50C-407E-A947-70E740481C1C}">
                <a14:useLocalDpi xmlns:a14="http://schemas.microsoft.com/office/drawing/2010/main" val="0"/>
              </a:ext>
            </a:extLst>
          </a:blip>
          <a:srcRect/>
          <a:stretch>
            <a:fillRect l="-15000" r="-15000"/>
          </a:stretch>
        </a:blipFill>
        <a:ln w="12700" cap="flat" cmpd="sng" algn="ctr">
          <a:solidFill>
            <a:schemeClr val="accent4">
              <a:hueOff val="2835189"/>
              <a:satOff val="-13082"/>
              <a:lumOff val="481"/>
              <a:alphaOff val="0"/>
            </a:schemeClr>
          </a:solidFill>
          <a:prstDash val="solid"/>
          <a:miter lim="800000"/>
        </a:ln>
        <a:effectLst/>
      </dsp:spPr>
      <dsp:style>
        <a:lnRef idx="2">
          <a:scrgbClr r="0" g="0" b="0"/>
        </a:lnRef>
        <a:fillRef idx="1">
          <a:scrgbClr r="0" g="0" b="0"/>
        </a:fillRef>
        <a:effectRef idx="0">
          <a:scrgbClr r="0" g="0" b="0"/>
        </a:effectRef>
        <a:fontRef idx="minor"/>
      </dsp:style>
    </dsp:sp>
    <dsp:sp modelId="{DE1159D6-BC12-467A-9A7F-679D92EB87E4}">
      <dsp:nvSpPr>
        <dsp:cNvPr id="0" name=""/>
        <dsp:cNvSpPr/>
      </dsp:nvSpPr>
      <dsp:spPr>
        <a:xfrm>
          <a:off x="5400573" y="1394236"/>
          <a:ext cx="166882" cy="144045"/>
        </a:xfrm>
        <a:prstGeom prst="hexagon">
          <a:avLst>
            <a:gd name="adj" fmla="val 25000"/>
            <a:gd name="vf" fmla="val 115470"/>
          </a:avLst>
        </a:prstGeom>
        <a:solidFill>
          <a:schemeClr val="lt1">
            <a:hueOff val="0"/>
            <a:satOff val="0"/>
            <a:lumOff val="0"/>
            <a:alphaOff val="0"/>
          </a:schemeClr>
        </a:solidFill>
        <a:ln w="12700" cap="flat" cmpd="sng" algn="ctr">
          <a:solidFill>
            <a:schemeClr val="accent4">
              <a:hueOff val="3163906"/>
              <a:satOff val="-14599"/>
              <a:lumOff val="537"/>
              <a:alphaOff val="0"/>
            </a:schemeClr>
          </a:solidFill>
          <a:prstDash val="solid"/>
          <a:miter lim="800000"/>
        </a:ln>
        <a:effectLst/>
      </dsp:spPr>
      <dsp:style>
        <a:lnRef idx="2">
          <a:scrgbClr r="0" g="0" b="0"/>
        </a:lnRef>
        <a:fillRef idx="1">
          <a:scrgbClr r="0" g="0" b="0"/>
        </a:fillRef>
        <a:effectRef idx="0">
          <a:scrgbClr r="0" g="0" b="0"/>
        </a:effectRef>
        <a:fontRef idx="minor"/>
      </dsp:style>
    </dsp:sp>
    <dsp:sp modelId="{B847F725-4D0A-42E7-83FA-2465884316F5}">
      <dsp:nvSpPr>
        <dsp:cNvPr id="0" name=""/>
        <dsp:cNvSpPr/>
      </dsp:nvSpPr>
      <dsp:spPr>
        <a:xfrm>
          <a:off x="5121095" y="13204"/>
          <a:ext cx="1432573" cy="1229785"/>
        </a:xfrm>
        <a:prstGeom prst="hexagon">
          <a:avLst>
            <a:gd name="adj" fmla="val 25000"/>
            <a:gd name="vf" fmla="val 115470"/>
          </a:avLst>
        </a:prstGeom>
        <a:solidFill>
          <a:schemeClr val="accent4">
            <a:hueOff val="3780252"/>
            <a:satOff val="-17443"/>
            <a:lumOff val="642"/>
            <a:alphaOff val="0"/>
          </a:schemeClr>
        </a:solidFill>
        <a:ln w="12700" cap="flat" cmpd="sng" algn="ctr">
          <a:solidFill>
            <a:schemeClr val="accent4">
              <a:hueOff val="3780252"/>
              <a:satOff val="-17443"/>
              <a:lumOff val="642"/>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3970" rIns="0" bIns="13970" numCol="1" spcCol="1270" anchor="ctr" anchorCtr="0">
          <a:noAutofit/>
        </a:bodyPr>
        <a:lstStyle/>
        <a:p>
          <a:pPr lvl="0" algn="ctr" defTabSz="488950">
            <a:lnSpc>
              <a:spcPct val="90000"/>
            </a:lnSpc>
            <a:spcBef>
              <a:spcPct val="0"/>
            </a:spcBef>
            <a:spcAft>
              <a:spcPct val="35000"/>
            </a:spcAft>
          </a:pPr>
          <a:r>
            <a:rPr lang="en-US" sz="1100" kern="1200" dirty="0">
              <a:solidFill>
                <a:schemeClr val="tx1"/>
              </a:solidFill>
            </a:rPr>
            <a:t>Impact of temperature on kidney function, renal diseases</a:t>
          </a:r>
        </a:p>
      </dsp:txBody>
      <dsp:txXfrm>
        <a:off x="5342958" y="203661"/>
        <a:ext cx="988847" cy="848871"/>
      </dsp:txXfrm>
    </dsp:sp>
    <dsp:sp modelId="{27060480-C56F-42B2-AA17-207975F349A8}">
      <dsp:nvSpPr>
        <dsp:cNvPr id="0" name=""/>
        <dsp:cNvSpPr/>
      </dsp:nvSpPr>
      <dsp:spPr>
        <a:xfrm>
          <a:off x="6360649" y="564176"/>
          <a:ext cx="166882" cy="144045"/>
        </a:xfrm>
        <a:prstGeom prst="hexagon">
          <a:avLst>
            <a:gd name="adj" fmla="val 25000"/>
            <a:gd name="vf" fmla="val 115470"/>
          </a:avLst>
        </a:prstGeom>
        <a:solidFill>
          <a:schemeClr val="lt1">
            <a:hueOff val="0"/>
            <a:satOff val="0"/>
            <a:lumOff val="0"/>
            <a:alphaOff val="0"/>
          </a:schemeClr>
        </a:solidFill>
        <a:ln w="12700" cap="flat" cmpd="sng" algn="ctr">
          <a:solidFill>
            <a:schemeClr val="accent4">
              <a:hueOff val="3615893"/>
              <a:satOff val="-16685"/>
              <a:lumOff val="614"/>
              <a:alphaOff val="0"/>
            </a:schemeClr>
          </a:solidFill>
          <a:prstDash val="solid"/>
          <a:miter lim="800000"/>
        </a:ln>
        <a:effectLst/>
      </dsp:spPr>
      <dsp:style>
        <a:lnRef idx="2">
          <a:scrgbClr r="0" g="0" b="0"/>
        </a:lnRef>
        <a:fillRef idx="1">
          <a:scrgbClr r="0" g="0" b="0"/>
        </a:fillRef>
        <a:effectRef idx="0">
          <a:scrgbClr r="0" g="0" b="0"/>
        </a:effectRef>
        <a:fontRef idx="minor"/>
      </dsp:style>
    </dsp:sp>
    <dsp:sp modelId="{46D6CEDF-972D-4334-9447-D4F0A7015426}">
      <dsp:nvSpPr>
        <dsp:cNvPr id="0" name=""/>
        <dsp:cNvSpPr/>
      </dsp:nvSpPr>
      <dsp:spPr>
        <a:xfrm>
          <a:off x="6353612" y="699219"/>
          <a:ext cx="1432573" cy="1229785"/>
        </a:xfrm>
        <a:prstGeom prst="hexagon">
          <a:avLst>
            <a:gd name="adj" fmla="val 25000"/>
            <a:gd name="vf" fmla="val 115470"/>
          </a:avLst>
        </a:prstGeom>
        <a:blipFill>
          <a:blip xmlns:r="http://schemas.openxmlformats.org/officeDocument/2006/relationships" r:embed="rId5">
            <a:extLst>
              <a:ext uri="{28A0092B-C50C-407E-A947-70E740481C1C}">
                <a14:useLocalDpi xmlns:a14="http://schemas.microsoft.com/office/drawing/2010/main" val="0"/>
              </a:ext>
            </a:extLst>
          </a:blip>
          <a:srcRect/>
          <a:stretch>
            <a:fillRect l="-27000" r="-27000"/>
          </a:stretch>
        </a:blipFill>
        <a:ln w="12700" cap="flat" cmpd="sng" algn="ctr">
          <a:solidFill>
            <a:schemeClr val="accent4">
              <a:hueOff val="3780252"/>
              <a:satOff val="-17443"/>
              <a:lumOff val="642"/>
              <a:alphaOff val="0"/>
            </a:schemeClr>
          </a:solidFill>
          <a:prstDash val="solid"/>
          <a:miter lim="800000"/>
        </a:ln>
        <a:effectLst/>
      </dsp:spPr>
      <dsp:style>
        <a:lnRef idx="2">
          <a:scrgbClr r="0" g="0" b="0"/>
        </a:lnRef>
        <a:fillRef idx="1">
          <a:scrgbClr r="0" g="0" b="0"/>
        </a:fillRef>
        <a:effectRef idx="0">
          <a:scrgbClr r="0" g="0" b="0"/>
        </a:effectRef>
        <a:fontRef idx="minor"/>
      </dsp:style>
    </dsp:sp>
    <dsp:sp modelId="{6E901DEC-DCAF-4412-BBB6-001E57D40592}">
      <dsp:nvSpPr>
        <dsp:cNvPr id="0" name=""/>
        <dsp:cNvSpPr/>
      </dsp:nvSpPr>
      <dsp:spPr>
        <a:xfrm>
          <a:off x="6639121" y="726227"/>
          <a:ext cx="166882" cy="144045"/>
        </a:xfrm>
        <a:prstGeom prst="hexagon">
          <a:avLst>
            <a:gd name="adj" fmla="val 25000"/>
            <a:gd name="vf" fmla="val 115470"/>
          </a:avLst>
        </a:prstGeom>
        <a:solidFill>
          <a:schemeClr val="lt1">
            <a:hueOff val="0"/>
            <a:satOff val="0"/>
            <a:lumOff val="0"/>
            <a:alphaOff val="0"/>
          </a:schemeClr>
        </a:solidFill>
        <a:ln w="12700" cap="flat" cmpd="sng" algn="ctr">
          <a:solidFill>
            <a:schemeClr val="accent4">
              <a:hueOff val="4067879"/>
              <a:satOff val="-18770"/>
              <a:lumOff val="691"/>
              <a:alphaOff val="0"/>
            </a:schemeClr>
          </a:solidFill>
          <a:prstDash val="solid"/>
          <a:miter lim="800000"/>
        </a:ln>
        <a:effectLst/>
      </dsp:spPr>
      <dsp:style>
        <a:lnRef idx="2">
          <a:scrgbClr r="0" g="0" b="0"/>
        </a:lnRef>
        <a:fillRef idx="1">
          <a:scrgbClr r="0" g="0" b="0"/>
        </a:fillRef>
        <a:effectRef idx="0">
          <a:scrgbClr r="0" g="0" b="0"/>
        </a:effectRef>
        <a:fontRef idx="minor"/>
      </dsp:style>
    </dsp:sp>
    <dsp:sp modelId="{3F33F0DC-35EA-4144-A234-8F0FEB813333}">
      <dsp:nvSpPr>
        <dsp:cNvPr id="0" name=""/>
        <dsp:cNvSpPr/>
      </dsp:nvSpPr>
      <dsp:spPr>
        <a:xfrm>
          <a:off x="6353612" y="2056244"/>
          <a:ext cx="1432573" cy="1229785"/>
        </a:xfrm>
        <a:prstGeom prst="hexagon">
          <a:avLst>
            <a:gd name="adj" fmla="val 25000"/>
            <a:gd name="vf" fmla="val 115470"/>
          </a:avLst>
        </a:prstGeom>
        <a:solidFill>
          <a:schemeClr val="accent4">
            <a:hueOff val="4725315"/>
            <a:satOff val="-21804"/>
            <a:lumOff val="802"/>
            <a:alphaOff val="0"/>
          </a:schemeClr>
        </a:solidFill>
        <a:ln w="12700" cap="flat" cmpd="sng" algn="ctr">
          <a:solidFill>
            <a:schemeClr val="accent4">
              <a:hueOff val="4725315"/>
              <a:satOff val="-21804"/>
              <a:lumOff val="802"/>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3970" rIns="0" bIns="13970" numCol="1" spcCol="1270" anchor="ctr" anchorCtr="0">
          <a:noAutofit/>
        </a:bodyPr>
        <a:lstStyle/>
        <a:p>
          <a:pPr lvl="0" algn="ctr" defTabSz="488950">
            <a:lnSpc>
              <a:spcPct val="90000"/>
            </a:lnSpc>
            <a:spcBef>
              <a:spcPct val="0"/>
            </a:spcBef>
            <a:spcAft>
              <a:spcPct val="35000"/>
            </a:spcAft>
          </a:pPr>
          <a:r>
            <a:rPr lang="en-US" sz="1100" kern="1200" dirty="0">
              <a:solidFill>
                <a:schemeClr val="tx1"/>
              </a:solidFill>
            </a:rPr>
            <a:t>Impact of climate change on pregnancy, reproductive outcomes</a:t>
          </a:r>
        </a:p>
      </dsp:txBody>
      <dsp:txXfrm>
        <a:off x="6575475" y="2246701"/>
        <a:ext cx="988847" cy="848871"/>
      </dsp:txXfrm>
    </dsp:sp>
    <dsp:sp modelId="{82ACFBB6-8725-4056-A9E7-09EFF8570B46}">
      <dsp:nvSpPr>
        <dsp:cNvPr id="0" name=""/>
        <dsp:cNvSpPr/>
      </dsp:nvSpPr>
      <dsp:spPr>
        <a:xfrm>
          <a:off x="6637110" y="3133581"/>
          <a:ext cx="166882" cy="144045"/>
        </a:xfrm>
        <a:prstGeom prst="hexagon">
          <a:avLst>
            <a:gd name="adj" fmla="val 25000"/>
            <a:gd name="vf" fmla="val 115470"/>
          </a:avLst>
        </a:prstGeom>
        <a:solidFill>
          <a:schemeClr val="lt1">
            <a:hueOff val="0"/>
            <a:satOff val="0"/>
            <a:lumOff val="0"/>
            <a:alphaOff val="0"/>
          </a:schemeClr>
        </a:solidFill>
        <a:ln w="12700" cap="flat" cmpd="sng" algn="ctr">
          <a:solidFill>
            <a:schemeClr val="accent4">
              <a:hueOff val="4519866"/>
              <a:satOff val="-20856"/>
              <a:lumOff val="767"/>
              <a:alphaOff val="0"/>
            </a:schemeClr>
          </a:solidFill>
          <a:prstDash val="solid"/>
          <a:miter lim="800000"/>
        </a:ln>
        <a:effectLst/>
      </dsp:spPr>
      <dsp:style>
        <a:lnRef idx="2">
          <a:scrgbClr r="0" g="0" b="0"/>
        </a:lnRef>
        <a:fillRef idx="1">
          <a:scrgbClr r="0" g="0" b="0"/>
        </a:fillRef>
        <a:effectRef idx="0">
          <a:scrgbClr r="0" g="0" b="0"/>
        </a:effectRef>
        <a:fontRef idx="minor"/>
      </dsp:style>
    </dsp:sp>
    <dsp:sp modelId="{AE60F32B-2365-4FEF-BEAA-77A69F0B4B85}">
      <dsp:nvSpPr>
        <dsp:cNvPr id="0" name=""/>
        <dsp:cNvSpPr/>
      </dsp:nvSpPr>
      <dsp:spPr>
        <a:xfrm>
          <a:off x="5121095" y="2729655"/>
          <a:ext cx="1432573" cy="1229785"/>
        </a:xfrm>
        <a:prstGeom prst="hexagon">
          <a:avLst>
            <a:gd name="adj" fmla="val 25000"/>
            <a:gd name="vf" fmla="val 115470"/>
          </a:avLst>
        </a:prstGeom>
        <a:blipFill>
          <a:blip xmlns:r="http://schemas.openxmlformats.org/officeDocument/2006/relationships" r:embed="rId6" cstate="print">
            <a:extLst>
              <a:ext uri="{28A0092B-C50C-407E-A947-70E740481C1C}">
                <a14:useLocalDpi xmlns:a14="http://schemas.microsoft.com/office/drawing/2010/main" val="0"/>
              </a:ext>
            </a:extLst>
          </a:blip>
          <a:srcRect/>
          <a:stretch>
            <a:fillRect l="-2000" r="-2000"/>
          </a:stretch>
        </a:blipFill>
        <a:ln w="12700" cap="flat" cmpd="sng" algn="ctr">
          <a:solidFill>
            <a:schemeClr val="accent4">
              <a:hueOff val="4725315"/>
              <a:satOff val="-21804"/>
              <a:lumOff val="802"/>
              <a:alphaOff val="0"/>
            </a:schemeClr>
          </a:solidFill>
          <a:prstDash val="solid"/>
          <a:miter lim="800000"/>
        </a:ln>
        <a:effectLst/>
      </dsp:spPr>
      <dsp:style>
        <a:lnRef idx="2">
          <a:scrgbClr r="0" g="0" b="0"/>
        </a:lnRef>
        <a:fillRef idx="1">
          <a:scrgbClr r="0" g="0" b="0"/>
        </a:fillRef>
        <a:effectRef idx="0">
          <a:scrgbClr r="0" g="0" b="0"/>
        </a:effectRef>
        <a:fontRef idx="minor"/>
      </dsp:style>
    </dsp:sp>
    <dsp:sp modelId="{1A3A32C3-FA43-4B4C-AA2A-C91DC0713889}">
      <dsp:nvSpPr>
        <dsp:cNvPr id="0" name=""/>
        <dsp:cNvSpPr/>
      </dsp:nvSpPr>
      <dsp:spPr>
        <a:xfrm>
          <a:off x="6371707" y="3269224"/>
          <a:ext cx="166882" cy="144045"/>
        </a:xfrm>
        <a:prstGeom prst="hexagon">
          <a:avLst>
            <a:gd name="adj" fmla="val 25000"/>
            <a:gd name="vf" fmla="val 115470"/>
          </a:avLst>
        </a:prstGeom>
        <a:solidFill>
          <a:schemeClr val="lt1">
            <a:hueOff val="0"/>
            <a:satOff val="0"/>
            <a:lumOff val="0"/>
            <a:alphaOff val="0"/>
          </a:schemeClr>
        </a:solidFill>
        <a:ln w="12700" cap="flat" cmpd="sng" algn="ctr">
          <a:solidFill>
            <a:schemeClr val="accent4">
              <a:hueOff val="4971853"/>
              <a:satOff val="-22941"/>
              <a:lumOff val="844"/>
              <a:alphaOff val="0"/>
            </a:schemeClr>
          </a:solidFill>
          <a:prstDash val="solid"/>
          <a:miter lim="800000"/>
        </a:ln>
        <a:effectLst/>
      </dsp:spPr>
      <dsp:style>
        <a:lnRef idx="2">
          <a:scrgbClr r="0" g="0" b="0"/>
        </a:lnRef>
        <a:fillRef idx="1">
          <a:scrgbClr r="0" g="0" b="0"/>
        </a:fillRef>
        <a:effectRef idx="0">
          <a:scrgbClr r="0" g="0" b="0"/>
        </a:effectRef>
        <a:fontRef idx="minor"/>
      </dsp:style>
    </dsp:sp>
    <dsp:sp modelId="{A2E6D3A4-5E36-4E5E-ACC5-A3FB07660AE7}">
      <dsp:nvSpPr>
        <dsp:cNvPr id="0" name=""/>
        <dsp:cNvSpPr/>
      </dsp:nvSpPr>
      <dsp:spPr>
        <a:xfrm>
          <a:off x="2656063" y="2721852"/>
          <a:ext cx="1432573" cy="1229785"/>
        </a:xfrm>
        <a:prstGeom prst="hexagon">
          <a:avLst>
            <a:gd name="adj" fmla="val 25000"/>
            <a:gd name="vf" fmla="val 115470"/>
          </a:avLst>
        </a:prstGeom>
        <a:solidFill>
          <a:schemeClr val="accent4">
            <a:hueOff val="5670378"/>
            <a:satOff val="-26164"/>
            <a:lumOff val="963"/>
            <a:alphaOff val="0"/>
          </a:schemeClr>
        </a:solidFill>
        <a:ln w="12700" cap="flat" cmpd="sng" algn="ctr">
          <a:solidFill>
            <a:schemeClr val="accent4">
              <a:hueOff val="5670378"/>
              <a:satOff val="-26164"/>
              <a:lumOff val="963"/>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3970" rIns="0" bIns="13970" numCol="1" spcCol="1270" anchor="ctr" anchorCtr="0">
          <a:noAutofit/>
        </a:bodyPr>
        <a:lstStyle/>
        <a:p>
          <a:pPr lvl="0" algn="ctr" defTabSz="488950">
            <a:lnSpc>
              <a:spcPct val="90000"/>
            </a:lnSpc>
            <a:spcBef>
              <a:spcPct val="0"/>
            </a:spcBef>
            <a:spcAft>
              <a:spcPct val="35000"/>
            </a:spcAft>
          </a:pPr>
          <a:r>
            <a:rPr lang="en-US" sz="1100" kern="1200" dirty="0">
              <a:solidFill>
                <a:schemeClr val="tx1"/>
              </a:solidFill>
            </a:rPr>
            <a:t>Impact of climate change on mental diseases,</a:t>
          </a:r>
        </a:p>
        <a:p>
          <a:pPr lvl="0" algn="ctr" defTabSz="488950">
            <a:lnSpc>
              <a:spcPct val="90000"/>
            </a:lnSpc>
            <a:spcBef>
              <a:spcPct val="0"/>
            </a:spcBef>
            <a:spcAft>
              <a:spcPct val="35000"/>
            </a:spcAft>
          </a:pPr>
          <a:r>
            <a:rPr lang="en-US" sz="1100" kern="1200" dirty="0">
              <a:solidFill>
                <a:schemeClr val="tx1"/>
              </a:solidFill>
            </a:rPr>
            <a:t>occupational load</a:t>
          </a:r>
        </a:p>
      </dsp:txBody>
      <dsp:txXfrm>
        <a:off x="2877926" y="2912309"/>
        <a:ext cx="988847" cy="848871"/>
      </dsp:txXfrm>
    </dsp:sp>
    <dsp:sp modelId="{10719C10-6181-46AD-9EA6-276197BD8F8E}">
      <dsp:nvSpPr>
        <dsp:cNvPr id="0" name=""/>
        <dsp:cNvSpPr/>
      </dsp:nvSpPr>
      <dsp:spPr>
        <a:xfrm>
          <a:off x="2696276" y="3266823"/>
          <a:ext cx="166882" cy="144045"/>
        </a:xfrm>
        <a:prstGeom prst="hexagon">
          <a:avLst>
            <a:gd name="adj" fmla="val 25000"/>
            <a:gd name="vf" fmla="val 115470"/>
          </a:avLst>
        </a:prstGeom>
        <a:solidFill>
          <a:schemeClr val="lt1">
            <a:hueOff val="0"/>
            <a:satOff val="0"/>
            <a:lumOff val="0"/>
            <a:alphaOff val="0"/>
          </a:schemeClr>
        </a:solidFill>
        <a:ln w="12700" cap="flat" cmpd="sng" algn="ctr">
          <a:solidFill>
            <a:schemeClr val="accent4">
              <a:hueOff val="5423839"/>
              <a:satOff val="-25027"/>
              <a:lumOff val="921"/>
              <a:alphaOff val="0"/>
            </a:schemeClr>
          </a:solidFill>
          <a:prstDash val="solid"/>
          <a:miter lim="800000"/>
        </a:ln>
        <a:effectLst/>
      </dsp:spPr>
      <dsp:style>
        <a:lnRef idx="2">
          <a:scrgbClr r="0" g="0" b="0"/>
        </a:lnRef>
        <a:fillRef idx="1">
          <a:scrgbClr r="0" g="0" b="0"/>
        </a:fillRef>
        <a:effectRef idx="0">
          <a:scrgbClr r="0" g="0" b="0"/>
        </a:effectRef>
        <a:fontRef idx="minor"/>
      </dsp:style>
    </dsp:sp>
    <dsp:sp modelId="{C916F23E-1C47-4B56-9034-77A21C367C72}">
      <dsp:nvSpPr>
        <dsp:cNvPr id="0" name=""/>
        <dsp:cNvSpPr/>
      </dsp:nvSpPr>
      <dsp:spPr>
        <a:xfrm>
          <a:off x="1423547" y="2053391"/>
          <a:ext cx="1432573" cy="1229785"/>
        </a:xfrm>
        <a:prstGeom prst="hexagon">
          <a:avLst>
            <a:gd name="adj" fmla="val 25000"/>
            <a:gd name="vf" fmla="val 115470"/>
          </a:avLst>
        </a:prstGeom>
        <a:blipFill>
          <a:blip xmlns:r="http://schemas.openxmlformats.org/officeDocument/2006/relationships" r:embed="rId7">
            <a:extLst>
              <a:ext uri="{28A0092B-C50C-407E-A947-70E740481C1C}">
                <a14:useLocalDpi xmlns:a14="http://schemas.microsoft.com/office/drawing/2010/main" val="0"/>
              </a:ext>
            </a:extLst>
          </a:blip>
          <a:srcRect/>
          <a:stretch>
            <a:fillRect l="-22000" r="-22000"/>
          </a:stretch>
        </a:blipFill>
        <a:ln w="12700" cap="flat" cmpd="sng" algn="ctr">
          <a:solidFill>
            <a:schemeClr val="accent4">
              <a:hueOff val="5670378"/>
              <a:satOff val="-26164"/>
              <a:lumOff val="963"/>
              <a:alphaOff val="0"/>
            </a:schemeClr>
          </a:solidFill>
          <a:prstDash val="solid"/>
          <a:miter lim="800000"/>
        </a:ln>
        <a:effectLst/>
      </dsp:spPr>
      <dsp:style>
        <a:lnRef idx="2">
          <a:scrgbClr r="0" g="0" b="0"/>
        </a:lnRef>
        <a:fillRef idx="1">
          <a:scrgbClr r="0" g="0" b="0"/>
        </a:fillRef>
        <a:effectRef idx="0">
          <a:scrgbClr r="0" g="0" b="0"/>
        </a:effectRef>
        <a:fontRef idx="minor"/>
      </dsp:style>
    </dsp:sp>
    <dsp:sp modelId="{2310BE5F-F3B3-4CAF-AF22-CA85B05AA7E4}">
      <dsp:nvSpPr>
        <dsp:cNvPr id="0" name=""/>
        <dsp:cNvSpPr/>
      </dsp:nvSpPr>
      <dsp:spPr>
        <a:xfrm>
          <a:off x="2398703" y="3422872"/>
          <a:ext cx="166882" cy="144045"/>
        </a:xfrm>
        <a:prstGeom prst="hexagon">
          <a:avLst>
            <a:gd name="adj" fmla="val 25000"/>
            <a:gd name="vf" fmla="val 115470"/>
          </a:avLst>
        </a:prstGeom>
        <a:solidFill>
          <a:schemeClr val="lt1">
            <a:hueOff val="0"/>
            <a:satOff val="0"/>
            <a:lumOff val="0"/>
            <a:alphaOff val="0"/>
          </a:schemeClr>
        </a:solidFill>
        <a:ln w="12700" cap="flat" cmpd="sng" algn="ctr">
          <a:solidFill>
            <a:schemeClr val="accent4">
              <a:hueOff val="5875826"/>
              <a:satOff val="-27112"/>
              <a:lumOff val="998"/>
              <a:alphaOff val="0"/>
            </a:schemeClr>
          </a:solidFill>
          <a:prstDash val="solid"/>
          <a:miter lim="800000"/>
        </a:ln>
        <a:effectLst/>
      </dsp:spPr>
      <dsp:style>
        <a:lnRef idx="2">
          <a:scrgbClr r="0" g="0" b="0"/>
        </a:lnRef>
        <a:fillRef idx="1">
          <a:scrgbClr r="0" g="0" b="0"/>
        </a:fillRef>
        <a:effectRef idx="0">
          <a:scrgbClr r="0" g="0" b="0"/>
        </a:effectRef>
        <a:fontRef idx="minor"/>
      </dsp:style>
    </dsp:sp>
    <dsp:sp modelId="{D6EEA194-18A9-413D-A28E-39ECB67B98D2}">
      <dsp:nvSpPr>
        <dsp:cNvPr id="0" name=""/>
        <dsp:cNvSpPr/>
      </dsp:nvSpPr>
      <dsp:spPr>
        <a:xfrm>
          <a:off x="7580096" y="2745259"/>
          <a:ext cx="1432573" cy="1229785"/>
        </a:xfrm>
        <a:prstGeom prst="hexagon">
          <a:avLst>
            <a:gd name="adj" fmla="val 25000"/>
            <a:gd name="vf" fmla="val 115470"/>
          </a:avLst>
        </a:prstGeom>
        <a:solidFill>
          <a:schemeClr val="accent4">
            <a:hueOff val="6615440"/>
            <a:satOff val="-30525"/>
            <a:lumOff val="1123"/>
            <a:alphaOff val="0"/>
          </a:schemeClr>
        </a:solidFill>
        <a:ln w="12700" cap="flat" cmpd="sng" algn="ctr">
          <a:solidFill>
            <a:schemeClr val="accent4">
              <a:hueOff val="6615440"/>
              <a:satOff val="-30525"/>
              <a:lumOff val="1123"/>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3970" rIns="0" bIns="13970" numCol="1" spcCol="1270" anchor="ctr" anchorCtr="0">
          <a:noAutofit/>
        </a:bodyPr>
        <a:lstStyle/>
        <a:p>
          <a:pPr lvl="0" algn="ctr" defTabSz="488950">
            <a:lnSpc>
              <a:spcPct val="90000"/>
            </a:lnSpc>
            <a:spcBef>
              <a:spcPct val="0"/>
            </a:spcBef>
            <a:spcAft>
              <a:spcPct val="35000"/>
            </a:spcAft>
          </a:pPr>
          <a:r>
            <a:rPr lang="en-US" sz="1100" kern="1200" dirty="0">
              <a:solidFill>
                <a:schemeClr val="tx1"/>
              </a:solidFill>
            </a:rPr>
            <a:t>Pharmacological aspects, medication</a:t>
          </a:r>
        </a:p>
      </dsp:txBody>
      <dsp:txXfrm>
        <a:off x="7801959" y="2935716"/>
        <a:ext cx="988847" cy="848871"/>
      </dsp:txXfrm>
    </dsp:sp>
    <dsp:sp modelId="{12E07EC1-FB6C-4731-984D-36D19FE4C6B1}">
      <dsp:nvSpPr>
        <dsp:cNvPr id="0" name=""/>
        <dsp:cNvSpPr/>
      </dsp:nvSpPr>
      <dsp:spPr>
        <a:xfrm>
          <a:off x="7863595" y="3822597"/>
          <a:ext cx="166882" cy="144045"/>
        </a:xfrm>
        <a:prstGeom prst="hexagon">
          <a:avLst>
            <a:gd name="adj" fmla="val 25000"/>
            <a:gd name="vf" fmla="val 115470"/>
          </a:avLst>
        </a:prstGeom>
        <a:solidFill>
          <a:schemeClr val="lt1">
            <a:hueOff val="0"/>
            <a:satOff val="0"/>
            <a:lumOff val="0"/>
            <a:alphaOff val="0"/>
          </a:schemeClr>
        </a:solidFill>
        <a:ln w="12700" cap="flat" cmpd="sng" algn="ctr">
          <a:solidFill>
            <a:schemeClr val="accent4">
              <a:hueOff val="6327812"/>
              <a:satOff val="-29198"/>
              <a:lumOff val="1074"/>
              <a:alphaOff val="0"/>
            </a:schemeClr>
          </a:solidFill>
          <a:prstDash val="solid"/>
          <a:miter lim="800000"/>
        </a:ln>
        <a:effectLst/>
      </dsp:spPr>
      <dsp:style>
        <a:lnRef idx="2">
          <a:scrgbClr r="0" g="0" b="0"/>
        </a:lnRef>
        <a:fillRef idx="1">
          <a:scrgbClr r="0" g="0" b="0"/>
        </a:fillRef>
        <a:effectRef idx="0">
          <a:scrgbClr r="0" g="0" b="0"/>
        </a:effectRef>
        <a:fontRef idx="minor"/>
      </dsp:style>
    </dsp:sp>
    <dsp:sp modelId="{638806C3-F1EE-4B57-B47D-861DFF79FAB0}">
      <dsp:nvSpPr>
        <dsp:cNvPr id="0" name=""/>
        <dsp:cNvSpPr/>
      </dsp:nvSpPr>
      <dsp:spPr>
        <a:xfrm>
          <a:off x="6360731" y="3418670"/>
          <a:ext cx="1432573" cy="1229785"/>
        </a:xfrm>
        <a:prstGeom prst="hexagon">
          <a:avLst>
            <a:gd name="adj" fmla="val 25000"/>
            <a:gd name="vf" fmla="val 115470"/>
          </a:avLst>
        </a:prstGeom>
        <a:blipFill>
          <a:blip xmlns:r="http://schemas.openxmlformats.org/officeDocument/2006/relationships" r:embed="rId8">
            <a:extLst>
              <a:ext uri="{28A0092B-C50C-407E-A947-70E740481C1C}">
                <a14:useLocalDpi xmlns:a14="http://schemas.microsoft.com/office/drawing/2010/main" val="0"/>
              </a:ext>
            </a:extLst>
          </a:blip>
          <a:srcRect/>
          <a:stretch>
            <a:fillRect l="-4000" r="-4000"/>
          </a:stretch>
        </a:blipFill>
        <a:ln w="12700" cap="flat" cmpd="sng" algn="ctr">
          <a:solidFill>
            <a:schemeClr val="accent4">
              <a:hueOff val="6615440"/>
              <a:satOff val="-30525"/>
              <a:lumOff val="1123"/>
              <a:alphaOff val="0"/>
            </a:schemeClr>
          </a:solidFill>
          <a:prstDash val="solid"/>
          <a:miter lim="800000"/>
        </a:ln>
        <a:effectLst/>
      </dsp:spPr>
      <dsp:style>
        <a:lnRef idx="2">
          <a:scrgbClr r="0" g="0" b="0"/>
        </a:lnRef>
        <a:fillRef idx="1">
          <a:scrgbClr r="0" g="0" b="0"/>
        </a:fillRef>
        <a:effectRef idx="0">
          <a:scrgbClr r="0" g="0" b="0"/>
        </a:effectRef>
        <a:fontRef idx="minor"/>
      </dsp:style>
    </dsp:sp>
    <dsp:sp modelId="{8777B6C1-86D6-489D-9769-CABA26DE2476}">
      <dsp:nvSpPr>
        <dsp:cNvPr id="0" name=""/>
        <dsp:cNvSpPr/>
      </dsp:nvSpPr>
      <dsp:spPr>
        <a:xfrm>
          <a:off x="7598191" y="3958239"/>
          <a:ext cx="166882" cy="144045"/>
        </a:xfrm>
        <a:prstGeom prst="hexagon">
          <a:avLst>
            <a:gd name="adj" fmla="val 25000"/>
            <a:gd name="vf" fmla="val 115470"/>
          </a:avLst>
        </a:prstGeom>
        <a:solidFill>
          <a:schemeClr val="lt1">
            <a:hueOff val="0"/>
            <a:satOff val="0"/>
            <a:lumOff val="0"/>
            <a:alphaOff val="0"/>
          </a:schemeClr>
        </a:solidFill>
        <a:ln w="12700" cap="flat" cmpd="sng" algn="ctr">
          <a:solidFill>
            <a:schemeClr val="accent4">
              <a:hueOff val="6779799"/>
              <a:satOff val="-31283"/>
              <a:lumOff val="1151"/>
              <a:alphaOff val="0"/>
            </a:schemeClr>
          </a:solidFill>
          <a:prstDash val="solid"/>
          <a:miter lim="800000"/>
        </a:ln>
        <a:effectLst/>
      </dsp:spPr>
      <dsp:style>
        <a:lnRef idx="2">
          <a:scrgbClr r="0" g="0" b="0"/>
        </a:lnRef>
        <a:fillRef idx="1">
          <a:scrgbClr r="0" g="0" b="0"/>
        </a:fillRef>
        <a:effectRef idx="0">
          <a:scrgbClr r="0" g="0" b="0"/>
        </a:effectRef>
        <a:fontRef idx="minor"/>
      </dsp:style>
    </dsp:sp>
    <dsp:sp modelId="{DD9B69BF-1E11-44A3-B387-DA2A5F9A8D48}">
      <dsp:nvSpPr>
        <dsp:cNvPr id="0" name=""/>
        <dsp:cNvSpPr/>
      </dsp:nvSpPr>
      <dsp:spPr>
        <a:xfrm>
          <a:off x="7588303" y="49528"/>
          <a:ext cx="1432573" cy="1229785"/>
        </a:xfrm>
        <a:prstGeom prst="hexagon">
          <a:avLst>
            <a:gd name="adj" fmla="val 25000"/>
            <a:gd name="vf" fmla="val 115470"/>
          </a:avLst>
        </a:prstGeom>
        <a:solidFill>
          <a:schemeClr val="accent4">
            <a:hueOff val="7560504"/>
            <a:satOff val="-34886"/>
            <a:lumOff val="1284"/>
            <a:alphaOff val="0"/>
          </a:schemeClr>
        </a:solidFill>
        <a:ln w="12700" cap="flat" cmpd="sng" algn="ctr">
          <a:solidFill>
            <a:schemeClr val="accent4">
              <a:hueOff val="7560504"/>
              <a:satOff val="-34886"/>
              <a:lumOff val="1284"/>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3970" rIns="0" bIns="13970" numCol="1" spcCol="1270" anchor="ctr" anchorCtr="0">
          <a:noAutofit/>
        </a:bodyPr>
        <a:lstStyle/>
        <a:p>
          <a:pPr lvl="0" algn="ctr" defTabSz="488950">
            <a:lnSpc>
              <a:spcPct val="90000"/>
            </a:lnSpc>
            <a:spcBef>
              <a:spcPct val="0"/>
            </a:spcBef>
            <a:spcAft>
              <a:spcPct val="35000"/>
            </a:spcAft>
          </a:pPr>
          <a:r>
            <a:rPr lang="en-US" sz="1100" kern="1200" dirty="0">
              <a:solidFill>
                <a:schemeClr val="tx1"/>
              </a:solidFill>
            </a:rPr>
            <a:t>Impact of climate change on VBD and other infections</a:t>
          </a:r>
        </a:p>
      </dsp:txBody>
      <dsp:txXfrm>
        <a:off x="7810166" y="239985"/>
        <a:ext cx="988847" cy="848871"/>
      </dsp:txXfrm>
    </dsp:sp>
    <dsp:sp modelId="{792AD40F-D262-4AF3-B525-1499F486AD3D}">
      <dsp:nvSpPr>
        <dsp:cNvPr id="0" name=""/>
        <dsp:cNvSpPr/>
      </dsp:nvSpPr>
      <dsp:spPr>
        <a:xfrm>
          <a:off x="8575357" y="1107947"/>
          <a:ext cx="166882" cy="144045"/>
        </a:xfrm>
        <a:prstGeom prst="hexagon">
          <a:avLst>
            <a:gd name="adj" fmla="val 25000"/>
            <a:gd name="vf" fmla="val 115470"/>
          </a:avLst>
        </a:prstGeom>
        <a:solidFill>
          <a:schemeClr val="lt1">
            <a:hueOff val="0"/>
            <a:satOff val="0"/>
            <a:lumOff val="0"/>
            <a:alphaOff val="0"/>
          </a:schemeClr>
        </a:solidFill>
        <a:ln w="12700" cap="flat" cmpd="sng" algn="ctr">
          <a:solidFill>
            <a:schemeClr val="accent4">
              <a:hueOff val="7231786"/>
              <a:satOff val="-33369"/>
              <a:lumOff val="1228"/>
              <a:alphaOff val="0"/>
            </a:schemeClr>
          </a:solidFill>
          <a:prstDash val="solid"/>
          <a:miter lim="800000"/>
        </a:ln>
        <a:effectLst/>
      </dsp:spPr>
      <dsp:style>
        <a:lnRef idx="2">
          <a:scrgbClr r="0" g="0" b="0"/>
        </a:lnRef>
        <a:fillRef idx="1">
          <a:scrgbClr r="0" g="0" b="0"/>
        </a:fillRef>
        <a:effectRef idx="0">
          <a:scrgbClr r="0" g="0" b="0"/>
        </a:effectRef>
        <a:fontRef idx="minor"/>
      </dsp:style>
    </dsp:sp>
    <dsp:sp modelId="{F21134ED-D87B-4528-807A-C5321134FAC2}">
      <dsp:nvSpPr>
        <dsp:cNvPr id="0" name=""/>
        <dsp:cNvSpPr/>
      </dsp:nvSpPr>
      <dsp:spPr>
        <a:xfrm>
          <a:off x="7585122" y="1384033"/>
          <a:ext cx="1432573" cy="1229785"/>
        </a:xfrm>
        <a:prstGeom prst="hexagon">
          <a:avLst>
            <a:gd name="adj" fmla="val 25000"/>
            <a:gd name="vf" fmla="val 115470"/>
          </a:avLst>
        </a:prstGeom>
        <a:blipFill>
          <a:blip xmlns:r="http://schemas.openxmlformats.org/officeDocument/2006/relationships" r:embed="rId9">
            <a:extLst>
              <a:ext uri="{28A0092B-C50C-407E-A947-70E740481C1C}">
                <a14:useLocalDpi xmlns:a14="http://schemas.microsoft.com/office/drawing/2010/main" val="0"/>
              </a:ext>
            </a:extLst>
          </a:blip>
          <a:srcRect/>
          <a:stretch>
            <a:fillRect t="-22000" b="-22000"/>
          </a:stretch>
        </a:blipFill>
        <a:ln w="12700" cap="flat" cmpd="sng" algn="ctr">
          <a:solidFill>
            <a:schemeClr val="accent4">
              <a:hueOff val="7560504"/>
              <a:satOff val="-34886"/>
              <a:lumOff val="1284"/>
              <a:alphaOff val="0"/>
            </a:schemeClr>
          </a:solidFill>
          <a:prstDash val="solid"/>
          <a:miter lim="800000"/>
        </a:ln>
        <a:effectLst/>
      </dsp:spPr>
      <dsp:style>
        <a:lnRef idx="2">
          <a:scrgbClr r="0" g="0" b="0"/>
        </a:lnRef>
        <a:fillRef idx="1">
          <a:scrgbClr r="0" g="0" b="0"/>
        </a:fillRef>
        <a:effectRef idx="0">
          <a:scrgbClr r="0" g="0" b="0"/>
        </a:effectRef>
        <a:fontRef idx="minor"/>
      </dsp:style>
    </dsp:sp>
    <dsp:sp modelId="{6E1F78BF-5D24-4D32-A0EA-7CD1F838F630}">
      <dsp:nvSpPr>
        <dsp:cNvPr id="0" name=""/>
        <dsp:cNvSpPr/>
      </dsp:nvSpPr>
      <dsp:spPr>
        <a:xfrm>
          <a:off x="8575357" y="1391235"/>
          <a:ext cx="166882" cy="144045"/>
        </a:xfrm>
        <a:prstGeom prst="hexagon">
          <a:avLst>
            <a:gd name="adj" fmla="val 25000"/>
            <a:gd name="vf" fmla="val 115470"/>
          </a:avLst>
        </a:prstGeom>
        <a:solidFill>
          <a:schemeClr val="lt1">
            <a:hueOff val="0"/>
            <a:satOff val="0"/>
            <a:lumOff val="0"/>
            <a:alphaOff val="0"/>
          </a:schemeClr>
        </a:solidFill>
        <a:ln w="12700" cap="flat" cmpd="sng" algn="ctr">
          <a:solidFill>
            <a:schemeClr val="accent4">
              <a:hueOff val="7683773"/>
              <a:satOff val="-35455"/>
              <a:lumOff val="1305"/>
              <a:alphaOff val="0"/>
            </a:schemeClr>
          </a:solidFill>
          <a:prstDash val="solid"/>
          <a:miter lim="800000"/>
        </a:ln>
        <a:effectLst/>
      </dsp:spPr>
      <dsp:style>
        <a:lnRef idx="2">
          <a:scrgbClr r="0" g="0" b="0"/>
        </a:lnRef>
        <a:fillRef idx="1">
          <a:scrgbClr r="0" g="0" b="0"/>
        </a:fillRef>
        <a:effectRef idx="0">
          <a:scrgbClr r="0" g="0" b="0"/>
        </a:effectRef>
        <a:fontRef idx="minor"/>
      </dsp:style>
    </dsp:sp>
    <dsp:sp modelId="{33139F63-D472-4B28-8CF1-FB3BAA91A81D}">
      <dsp:nvSpPr>
        <dsp:cNvPr id="0" name=""/>
        <dsp:cNvSpPr/>
      </dsp:nvSpPr>
      <dsp:spPr>
        <a:xfrm>
          <a:off x="3883553" y="3410868"/>
          <a:ext cx="1432573" cy="1229785"/>
        </a:xfrm>
        <a:prstGeom prst="hexagon">
          <a:avLst>
            <a:gd name="adj" fmla="val 25000"/>
            <a:gd name="vf" fmla="val 115470"/>
          </a:avLst>
        </a:prstGeom>
        <a:solidFill>
          <a:schemeClr val="accent4">
            <a:hueOff val="8505566"/>
            <a:satOff val="-39247"/>
            <a:lumOff val="1444"/>
            <a:alphaOff val="0"/>
          </a:schemeClr>
        </a:solidFill>
        <a:ln w="12700" cap="flat" cmpd="sng" algn="ctr">
          <a:solidFill>
            <a:schemeClr val="accent4">
              <a:hueOff val="8505566"/>
              <a:satOff val="-39247"/>
              <a:lumOff val="1444"/>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3970" rIns="0" bIns="13970" numCol="1" spcCol="1270" anchor="ctr" anchorCtr="0">
          <a:noAutofit/>
        </a:bodyPr>
        <a:lstStyle/>
        <a:p>
          <a:pPr lvl="0" algn="ctr" defTabSz="488950">
            <a:lnSpc>
              <a:spcPct val="90000"/>
            </a:lnSpc>
            <a:spcBef>
              <a:spcPct val="0"/>
            </a:spcBef>
            <a:spcAft>
              <a:spcPct val="35000"/>
            </a:spcAft>
          </a:pPr>
          <a:r>
            <a:rPr lang="en-US" sz="1100" kern="1200" dirty="0">
              <a:solidFill>
                <a:schemeClr val="tx1"/>
              </a:solidFill>
            </a:rPr>
            <a:t>Impact of climate change on water borne </a:t>
          </a:r>
          <a:r>
            <a:rPr lang="en-US" sz="1100" kern="1200" dirty="0" err="1">
              <a:solidFill>
                <a:schemeClr val="tx1"/>
              </a:solidFill>
            </a:rPr>
            <a:t>diseases,toxic</a:t>
          </a:r>
          <a:r>
            <a:rPr lang="en-US" sz="1100" kern="1200" dirty="0">
              <a:solidFill>
                <a:schemeClr val="tx1"/>
              </a:solidFill>
            </a:rPr>
            <a:t> algae, balneology</a:t>
          </a:r>
        </a:p>
      </dsp:txBody>
      <dsp:txXfrm>
        <a:off x="4105416" y="3601325"/>
        <a:ext cx="988847" cy="848871"/>
      </dsp:txXfrm>
    </dsp:sp>
    <dsp:sp modelId="{BB29A43F-A63D-468E-8B89-3B0C41D5A9AD}">
      <dsp:nvSpPr>
        <dsp:cNvPr id="0" name=""/>
        <dsp:cNvSpPr/>
      </dsp:nvSpPr>
      <dsp:spPr>
        <a:xfrm>
          <a:off x="4167052" y="4488205"/>
          <a:ext cx="166882" cy="144045"/>
        </a:xfrm>
        <a:prstGeom prst="hexagon">
          <a:avLst>
            <a:gd name="adj" fmla="val 25000"/>
            <a:gd name="vf" fmla="val 115470"/>
          </a:avLst>
        </a:prstGeom>
        <a:solidFill>
          <a:schemeClr val="lt1">
            <a:hueOff val="0"/>
            <a:satOff val="0"/>
            <a:lumOff val="0"/>
            <a:alphaOff val="0"/>
          </a:schemeClr>
        </a:solidFill>
        <a:ln w="12700" cap="flat" cmpd="sng" algn="ctr">
          <a:solidFill>
            <a:schemeClr val="accent4">
              <a:hueOff val="8135759"/>
              <a:satOff val="-37540"/>
              <a:lumOff val="1381"/>
              <a:alphaOff val="0"/>
            </a:schemeClr>
          </a:solidFill>
          <a:prstDash val="solid"/>
          <a:miter lim="800000"/>
        </a:ln>
        <a:effectLst/>
      </dsp:spPr>
      <dsp:style>
        <a:lnRef idx="2">
          <a:scrgbClr r="0" g="0" b="0"/>
        </a:lnRef>
        <a:fillRef idx="1">
          <a:scrgbClr r="0" g="0" b="0"/>
        </a:fillRef>
        <a:effectRef idx="0">
          <a:scrgbClr r="0" g="0" b="0"/>
        </a:effectRef>
        <a:fontRef idx="minor"/>
      </dsp:style>
    </dsp:sp>
    <dsp:sp modelId="{6D6C7982-D9FA-42F4-9F32-36A10B9CD927}">
      <dsp:nvSpPr>
        <dsp:cNvPr id="0" name=""/>
        <dsp:cNvSpPr/>
      </dsp:nvSpPr>
      <dsp:spPr>
        <a:xfrm>
          <a:off x="2651037" y="4084279"/>
          <a:ext cx="1432573" cy="1229785"/>
        </a:xfrm>
        <a:prstGeom prst="hexagon">
          <a:avLst>
            <a:gd name="adj" fmla="val 25000"/>
            <a:gd name="vf" fmla="val 115470"/>
          </a:avLst>
        </a:prstGeom>
        <a:blipFill>
          <a:blip xmlns:r="http://schemas.openxmlformats.org/officeDocument/2006/relationships" r:embed="rId10">
            <a:extLst>
              <a:ext uri="{28A0092B-C50C-407E-A947-70E740481C1C}">
                <a14:useLocalDpi xmlns:a14="http://schemas.microsoft.com/office/drawing/2010/main" val="0"/>
              </a:ext>
            </a:extLst>
          </a:blip>
          <a:srcRect/>
          <a:stretch>
            <a:fillRect l="-22000" r="-22000"/>
          </a:stretch>
        </a:blipFill>
        <a:ln w="12700" cap="flat" cmpd="sng" algn="ctr">
          <a:solidFill>
            <a:schemeClr val="accent4">
              <a:hueOff val="8505566"/>
              <a:satOff val="-39247"/>
              <a:lumOff val="1444"/>
              <a:alphaOff val="0"/>
            </a:schemeClr>
          </a:solidFill>
          <a:prstDash val="solid"/>
          <a:miter lim="800000"/>
        </a:ln>
        <a:effectLst/>
      </dsp:spPr>
      <dsp:style>
        <a:lnRef idx="2">
          <a:scrgbClr r="0" g="0" b="0"/>
        </a:lnRef>
        <a:fillRef idx="1">
          <a:scrgbClr r="0" g="0" b="0"/>
        </a:fillRef>
        <a:effectRef idx="0">
          <a:scrgbClr r="0" g="0" b="0"/>
        </a:effectRef>
        <a:fontRef idx="minor"/>
      </dsp:style>
    </dsp:sp>
    <dsp:sp modelId="{465C8D7E-37AE-4CE3-88DE-63DE50D3CC01}">
      <dsp:nvSpPr>
        <dsp:cNvPr id="0" name=""/>
        <dsp:cNvSpPr/>
      </dsp:nvSpPr>
      <dsp:spPr>
        <a:xfrm>
          <a:off x="3901648" y="4623848"/>
          <a:ext cx="166882" cy="144045"/>
        </a:xfrm>
        <a:prstGeom prst="hexagon">
          <a:avLst>
            <a:gd name="adj" fmla="val 25000"/>
            <a:gd name="vf" fmla="val 115470"/>
          </a:avLst>
        </a:prstGeom>
        <a:solidFill>
          <a:schemeClr val="lt1">
            <a:hueOff val="0"/>
            <a:satOff val="0"/>
            <a:lumOff val="0"/>
            <a:alphaOff val="0"/>
          </a:schemeClr>
        </a:solidFill>
        <a:ln w="12700" cap="flat" cmpd="sng" algn="ctr">
          <a:solidFill>
            <a:schemeClr val="accent4">
              <a:hueOff val="8587745"/>
              <a:satOff val="-39626"/>
              <a:lumOff val="1458"/>
              <a:alphaOff val="0"/>
            </a:schemeClr>
          </a:solidFill>
          <a:prstDash val="solid"/>
          <a:miter lim="800000"/>
        </a:ln>
        <a:effectLst/>
      </dsp:spPr>
      <dsp:style>
        <a:lnRef idx="2">
          <a:scrgbClr r="0" g="0" b="0"/>
        </a:lnRef>
        <a:fillRef idx="1">
          <a:scrgbClr r="0" g="0" b="0"/>
        </a:fillRef>
        <a:effectRef idx="0">
          <a:scrgbClr r="0" g="0" b="0"/>
        </a:effectRef>
        <a:fontRef idx="minor"/>
      </dsp:style>
    </dsp:sp>
    <dsp:sp modelId="{3A153FFD-BE38-46F7-B6D2-CD50D2070CC7}">
      <dsp:nvSpPr>
        <dsp:cNvPr id="0" name=""/>
        <dsp:cNvSpPr/>
      </dsp:nvSpPr>
      <dsp:spPr>
        <a:xfrm>
          <a:off x="6412854" y="4758444"/>
          <a:ext cx="1432573" cy="1229785"/>
        </a:xfrm>
        <a:prstGeom prst="hexagon">
          <a:avLst>
            <a:gd name="adj" fmla="val 25000"/>
            <a:gd name="vf" fmla="val 115470"/>
          </a:avLst>
        </a:prstGeom>
        <a:solidFill>
          <a:schemeClr val="accent4">
            <a:hueOff val="9450630"/>
            <a:satOff val="-43607"/>
            <a:lumOff val="1605"/>
            <a:alphaOff val="0"/>
          </a:schemeClr>
        </a:solidFill>
        <a:ln w="12700" cap="flat" cmpd="sng" algn="ctr">
          <a:solidFill>
            <a:schemeClr val="accent4">
              <a:hueOff val="9450630"/>
              <a:satOff val="-43607"/>
              <a:lumOff val="1605"/>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3970" rIns="0" bIns="13970" numCol="1" spcCol="1270" anchor="ctr" anchorCtr="0">
          <a:noAutofit/>
        </a:bodyPr>
        <a:lstStyle/>
        <a:p>
          <a:pPr lvl="0" algn="ctr" defTabSz="488950">
            <a:lnSpc>
              <a:spcPct val="90000"/>
            </a:lnSpc>
            <a:spcBef>
              <a:spcPct val="0"/>
            </a:spcBef>
            <a:spcAft>
              <a:spcPct val="35000"/>
            </a:spcAft>
          </a:pPr>
          <a:r>
            <a:rPr lang="en-US" sz="1100" kern="1200" dirty="0">
              <a:solidFill>
                <a:schemeClr val="tx1"/>
              </a:solidFill>
            </a:rPr>
            <a:t>Impact of climate change on allergy, dermal diseases</a:t>
          </a:r>
        </a:p>
      </dsp:txBody>
      <dsp:txXfrm>
        <a:off x="6634717" y="4948901"/>
        <a:ext cx="988847" cy="848871"/>
      </dsp:txXfrm>
    </dsp:sp>
    <dsp:sp modelId="{58AE7676-D850-45F0-91D7-B771714DA9C7}">
      <dsp:nvSpPr>
        <dsp:cNvPr id="0" name=""/>
        <dsp:cNvSpPr/>
      </dsp:nvSpPr>
      <dsp:spPr>
        <a:xfrm>
          <a:off x="6378744" y="5319466"/>
          <a:ext cx="166882" cy="144045"/>
        </a:xfrm>
        <a:prstGeom prst="hexagon">
          <a:avLst>
            <a:gd name="adj" fmla="val 25000"/>
            <a:gd name="vf" fmla="val 115470"/>
          </a:avLst>
        </a:prstGeom>
        <a:solidFill>
          <a:schemeClr val="lt1">
            <a:hueOff val="0"/>
            <a:satOff val="0"/>
            <a:lumOff val="0"/>
            <a:alphaOff val="0"/>
          </a:schemeClr>
        </a:solidFill>
        <a:ln w="12700" cap="flat" cmpd="sng" algn="ctr">
          <a:solidFill>
            <a:schemeClr val="accent4">
              <a:hueOff val="9039732"/>
              <a:satOff val="-41711"/>
              <a:lumOff val="1535"/>
              <a:alphaOff val="0"/>
            </a:schemeClr>
          </a:solidFill>
          <a:prstDash val="solid"/>
          <a:miter lim="800000"/>
        </a:ln>
        <a:effectLst/>
      </dsp:spPr>
      <dsp:style>
        <a:lnRef idx="2">
          <a:scrgbClr r="0" g="0" b="0"/>
        </a:lnRef>
        <a:fillRef idx="1">
          <a:scrgbClr r="0" g="0" b="0"/>
        </a:fillRef>
        <a:effectRef idx="0">
          <a:scrgbClr r="0" g="0" b="0"/>
        </a:effectRef>
        <a:fontRef idx="minor"/>
      </dsp:style>
    </dsp:sp>
    <dsp:sp modelId="{3B495533-F451-46FB-906D-81A44C97E23E}">
      <dsp:nvSpPr>
        <dsp:cNvPr id="0" name=""/>
        <dsp:cNvSpPr/>
      </dsp:nvSpPr>
      <dsp:spPr>
        <a:xfrm>
          <a:off x="5112048" y="4090881"/>
          <a:ext cx="1432573" cy="1229785"/>
        </a:xfrm>
        <a:prstGeom prst="hexagon">
          <a:avLst>
            <a:gd name="adj" fmla="val 25000"/>
            <a:gd name="vf" fmla="val 115470"/>
          </a:avLst>
        </a:prstGeom>
        <a:blipFill>
          <a:blip xmlns:r="http://schemas.openxmlformats.org/officeDocument/2006/relationships" r:embed="rId11">
            <a:extLst>
              <a:ext uri="{28A0092B-C50C-407E-A947-70E740481C1C}">
                <a14:useLocalDpi xmlns:a14="http://schemas.microsoft.com/office/drawing/2010/main" val="0"/>
              </a:ext>
            </a:extLst>
          </a:blip>
          <a:srcRect/>
          <a:stretch>
            <a:fillRect l="-1000" r="-1000"/>
          </a:stretch>
        </a:blipFill>
        <a:ln w="12700" cap="flat" cmpd="sng" algn="ctr">
          <a:solidFill>
            <a:schemeClr val="accent4">
              <a:hueOff val="9450630"/>
              <a:satOff val="-43607"/>
              <a:lumOff val="1605"/>
              <a:alphaOff val="0"/>
            </a:schemeClr>
          </a:solidFill>
          <a:prstDash val="solid"/>
          <a:miter lim="800000"/>
        </a:ln>
        <a:effectLst/>
      </dsp:spPr>
      <dsp:style>
        <a:lnRef idx="2">
          <a:scrgbClr r="0" g="0" b="0"/>
        </a:lnRef>
        <a:fillRef idx="1">
          <a:scrgbClr r="0" g="0" b="0"/>
        </a:fillRef>
        <a:effectRef idx="0">
          <a:scrgbClr r="0" g="0" b="0"/>
        </a:effectRef>
        <a:fontRef idx="minor"/>
      </dsp:style>
    </dsp:sp>
    <dsp:sp modelId="{7F037512-036A-40F4-9ED2-2CFCD1C7D98D}">
      <dsp:nvSpPr>
        <dsp:cNvPr id="0" name=""/>
        <dsp:cNvSpPr/>
      </dsp:nvSpPr>
      <dsp:spPr>
        <a:xfrm>
          <a:off x="6097256" y="5155014"/>
          <a:ext cx="166882" cy="144045"/>
        </a:xfrm>
        <a:prstGeom prst="hexagon">
          <a:avLst>
            <a:gd name="adj" fmla="val 25000"/>
            <a:gd name="vf" fmla="val 115470"/>
          </a:avLst>
        </a:prstGeom>
        <a:solidFill>
          <a:schemeClr val="lt1">
            <a:hueOff val="0"/>
            <a:satOff val="0"/>
            <a:lumOff val="0"/>
            <a:alphaOff val="0"/>
          </a:schemeClr>
        </a:solidFill>
        <a:ln w="12700" cap="flat" cmpd="sng" algn="ctr">
          <a:solidFill>
            <a:schemeClr val="accent4">
              <a:hueOff val="9491719"/>
              <a:satOff val="-43797"/>
              <a:lumOff val="1612"/>
              <a:alphaOff val="0"/>
            </a:schemeClr>
          </a:solidFill>
          <a:prstDash val="solid"/>
          <a:miter lim="800000"/>
        </a:ln>
        <a:effectLst/>
      </dsp:spPr>
      <dsp:style>
        <a:lnRef idx="2">
          <a:scrgbClr r="0" g="0" b="0"/>
        </a:lnRef>
        <a:fillRef idx="1">
          <a:scrgbClr r="0" g="0" b="0"/>
        </a:fillRef>
        <a:effectRef idx="0">
          <a:scrgbClr r="0" g="0" b="0"/>
        </a:effectRef>
        <a:fontRef idx="minor"/>
      </dsp:style>
    </dsp:sp>
    <dsp:sp modelId="{DA00395B-0A7D-4E22-B4B0-ABE52B625B3A}">
      <dsp:nvSpPr>
        <dsp:cNvPr id="0" name=""/>
        <dsp:cNvSpPr/>
      </dsp:nvSpPr>
      <dsp:spPr>
        <a:xfrm>
          <a:off x="5095371" y="2737469"/>
          <a:ext cx="1432573" cy="1229785"/>
        </a:xfrm>
        <a:prstGeom prst="hexagon">
          <a:avLst>
            <a:gd name="adj" fmla="val 25000"/>
            <a:gd name="vf" fmla="val 115470"/>
          </a:avLst>
        </a:prstGeom>
        <a:solidFill>
          <a:schemeClr val="accent4">
            <a:hueOff val="10395692"/>
            <a:satOff val="-47968"/>
            <a:lumOff val="1765"/>
            <a:alphaOff val="0"/>
          </a:schemeClr>
        </a:solidFill>
        <a:ln w="12700" cap="flat" cmpd="sng" algn="ctr">
          <a:solidFill>
            <a:schemeClr val="accent4">
              <a:hueOff val="10395692"/>
              <a:satOff val="-47968"/>
              <a:lumOff val="1765"/>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3970" rIns="0" bIns="13970" numCol="1" spcCol="1270" anchor="ctr" anchorCtr="0">
          <a:noAutofit/>
        </a:bodyPr>
        <a:lstStyle/>
        <a:p>
          <a:pPr lvl="0" algn="ctr" defTabSz="488950">
            <a:lnSpc>
              <a:spcPct val="90000"/>
            </a:lnSpc>
            <a:spcBef>
              <a:spcPct val="0"/>
            </a:spcBef>
            <a:spcAft>
              <a:spcPct val="35000"/>
            </a:spcAft>
          </a:pPr>
          <a:r>
            <a:rPr lang="en-US" sz="1100" kern="1200" dirty="0">
              <a:solidFill>
                <a:schemeClr val="tx1"/>
              </a:solidFill>
            </a:rPr>
            <a:t>Impact of change on cancer, fungal </a:t>
          </a:r>
          <a:r>
            <a:rPr lang="en-US" sz="1100" kern="1200" dirty="0" err="1">
              <a:solidFill>
                <a:schemeClr val="tx1"/>
              </a:solidFill>
            </a:rPr>
            <a:t>diseases,mycotoxins</a:t>
          </a:r>
          <a:r>
            <a:rPr lang="en-US" sz="1100" kern="1200" dirty="0">
              <a:solidFill>
                <a:schemeClr val="tx1"/>
              </a:solidFill>
            </a:rPr>
            <a:t> Impact of climate</a:t>
          </a:r>
        </a:p>
      </dsp:txBody>
      <dsp:txXfrm>
        <a:off x="5317234" y="2927926"/>
        <a:ext cx="988847" cy="848871"/>
      </dsp:txXfrm>
    </dsp:sp>
    <dsp:sp modelId="{F1EDE45F-12F6-4FDA-93B8-6DDED66CB6D6}">
      <dsp:nvSpPr>
        <dsp:cNvPr id="0" name=""/>
        <dsp:cNvSpPr/>
      </dsp:nvSpPr>
      <dsp:spPr>
        <a:xfrm>
          <a:off x="8831713" y="4644854"/>
          <a:ext cx="166882" cy="144045"/>
        </a:xfrm>
        <a:prstGeom prst="hexagon">
          <a:avLst>
            <a:gd name="adj" fmla="val 25000"/>
            <a:gd name="vf" fmla="val 115470"/>
          </a:avLst>
        </a:prstGeom>
        <a:solidFill>
          <a:schemeClr val="lt1">
            <a:hueOff val="0"/>
            <a:satOff val="0"/>
            <a:lumOff val="0"/>
            <a:alphaOff val="0"/>
          </a:schemeClr>
        </a:solidFill>
        <a:ln w="12700" cap="flat" cmpd="sng" algn="ctr">
          <a:solidFill>
            <a:schemeClr val="accent4">
              <a:hueOff val="9943705"/>
              <a:satOff val="-45882"/>
              <a:lumOff val="1688"/>
              <a:alphaOff val="0"/>
            </a:schemeClr>
          </a:solidFill>
          <a:prstDash val="solid"/>
          <a:miter lim="800000"/>
        </a:ln>
        <a:effectLst/>
      </dsp:spPr>
      <dsp:style>
        <a:lnRef idx="2">
          <a:scrgbClr r="0" g="0" b="0"/>
        </a:lnRef>
        <a:fillRef idx="1">
          <a:scrgbClr r="0" g="0" b="0"/>
        </a:fillRef>
        <a:effectRef idx="0">
          <a:scrgbClr r="0" g="0" b="0"/>
        </a:effectRef>
        <a:fontRef idx="minor"/>
      </dsp:style>
    </dsp:sp>
    <dsp:sp modelId="{AC126581-AAA3-45A5-9039-B8ED9DE76504}">
      <dsp:nvSpPr>
        <dsp:cNvPr id="0" name=""/>
        <dsp:cNvSpPr/>
      </dsp:nvSpPr>
      <dsp:spPr>
        <a:xfrm>
          <a:off x="7569797" y="4073773"/>
          <a:ext cx="1432573" cy="1229785"/>
        </a:xfrm>
        <a:prstGeom prst="hexagon">
          <a:avLst>
            <a:gd name="adj" fmla="val 25000"/>
            <a:gd name="vf" fmla="val 115470"/>
          </a:avLst>
        </a:prstGeom>
        <a:blipFill>
          <a:blip xmlns:r="http://schemas.openxmlformats.org/officeDocument/2006/relationships" r:embed="rId12">
            <a:extLst>
              <a:ext uri="{28A0092B-C50C-407E-A947-70E740481C1C}">
                <a14:useLocalDpi xmlns:a14="http://schemas.microsoft.com/office/drawing/2010/main" val="0"/>
              </a:ext>
            </a:extLst>
          </a:blip>
          <a:srcRect/>
          <a:stretch>
            <a:fillRect t="-8000" b="-8000"/>
          </a:stretch>
        </a:blipFill>
        <a:ln w="12700" cap="flat" cmpd="sng" algn="ctr">
          <a:solidFill>
            <a:schemeClr val="accent4">
              <a:hueOff val="10395692"/>
              <a:satOff val="-47968"/>
              <a:lumOff val="1765"/>
              <a:alphaOff val="0"/>
            </a:schemeClr>
          </a:solidFill>
          <a:prstDash val="solid"/>
          <a:miter lim="800000"/>
        </a:ln>
        <a:effectLst/>
      </dsp:spPr>
      <dsp:style>
        <a:lnRef idx="2">
          <a:scrgbClr r="0" g="0" b="0"/>
        </a:lnRef>
        <a:fillRef idx="1">
          <a:scrgbClr r="0" g="0" b="0"/>
        </a:fillRef>
        <a:effectRef idx="0">
          <a:scrgbClr r="0" g="0" b="0"/>
        </a:effectRef>
        <a:fontRef idx="minor"/>
      </dsp:style>
    </dsp:sp>
    <dsp:sp modelId="{32A94BEA-7F70-46C9-9CF7-E60BEF825920}">
      <dsp:nvSpPr>
        <dsp:cNvPr id="0" name=""/>
        <dsp:cNvSpPr/>
      </dsp:nvSpPr>
      <dsp:spPr>
        <a:xfrm>
          <a:off x="9097116" y="4509212"/>
          <a:ext cx="166882" cy="144045"/>
        </a:xfrm>
        <a:prstGeom prst="hexagon">
          <a:avLst>
            <a:gd name="adj" fmla="val 25000"/>
            <a:gd name="vf" fmla="val 115470"/>
          </a:avLst>
        </a:prstGeom>
        <a:solidFill>
          <a:schemeClr val="lt1">
            <a:hueOff val="0"/>
            <a:satOff val="0"/>
            <a:lumOff val="0"/>
            <a:alphaOff val="0"/>
          </a:schemeClr>
        </a:solidFill>
        <a:ln w="12700" cap="flat" cmpd="sng" algn="ctr">
          <a:solidFill>
            <a:schemeClr val="accent4">
              <a:hueOff val="10395692"/>
              <a:satOff val="-47968"/>
              <a:lumOff val="1765"/>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E235FEE-44C8-4ADF-BD65-5BF438D81B38}">
      <dsp:nvSpPr>
        <dsp:cNvPr id="0" name=""/>
        <dsp:cNvSpPr/>
      </dsp:nvSpPr>
      <dsp:spPr>
        <a:xfrm>
          <a:off x="39683" y="352655"/>
          <a:ext cx="1405192" cy="1211788"/>
        </a:xfrm>
        <a:prstGeom prst="hexagon">
          <a:avLst>
            <a:gd name="adj" fmla="val 25000"/>
            <a:gd name="vf" fmla="val 115470"/>
          </a:avLst>
        </a:prstGeom>
        <a:solidFill>
          <a:schemeClr val="accent4">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5240" rIns="0" bIns="15240" numCol="1" spcCol="1270" anchor="ctr" anchorCtr="0">
          <a:noAutofit/>
        </a:bodyPr>
        <a:lstStyle/>
        <a:p>
          <a:pPr lvl="0" algn="ctr" defTabSz="533400">
            <a:lnSpc>
              <a:spcPct val="90000"/>
            </a:lnSpc>
            <a:spcBef>
              <a:spcPct val="0"/>
            </a:spcBef>
            <a:spcAft>
              <a:spcPct val="35000"/>
            </a:spcAft>
          </a:pPr>
          <a:r>
            <a:rPr lang="en-US" sz="1200" kern="1200" dirty="0">
              <a:solidFill>
                <a:schemeClr val="tx1"/>
              </a:solidFill>
            </a:rPr>
            <a:t>Impact of wildfires, droughts, extreme weather events</a:t>
          </a:r>
        </a:p>
      </dsp:txBody>
      <dsp:txXfrm>
        <a:off x="257765" y="540721"/>
        <a:ext cx="969028" cy="835656"/>
      </dsp:txXfrm>
    </dsp:sp>
    <dsp:sp modelId="{D8234F8A-7A01-4199-9608-B9D9E8CB04A5}">
      <dsp:nvSpPr>
        <dsp:cNvPr id="0" name=""/>
        <dsp:cNvSpPr/>
      </dsp:nvSpPr>
      <dsp:spPr>
        <a:xfrm>
          <a:off x="1218819" y="2959645"/>
          <a:ext cx="164185" cy="141707"/>
        </a:xfrm>
        <a:prstGeom prst="hexagon">
          <a:avLst>
            <a:gd name="adj" fmla="val 25000"/>
            <a:gd name="vf" fmla="val 115470"/>
          </a:avLst>
        </a:prstGeom>
        <a:solidFill>
          <a:schemeClr val="lt1">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8FEA177-7325-4B06-9253-6AA12037DCDC}">
      <dsp:nvSpPr>
        <dsp:cNvPr id="0" name=""/>
        <dsp:cNvSpPr/>
      </dsp:nvSpPr>
      <dsp:spPr>
        <a:xfrm>
          <a:off x="0" y="1771722"/>
          <a:ext cx="1405192" cy="1211788"/>
        </a:xfrm>
        <a:prstGeom prst="hexagon">
          <a:avLst>
            <a:gd name="adj" fmla="val 25000"/>
            <a:gd name="vf" fmla="val 115470"/>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24000" r="-24000"/>
          </a:stretch>
        </a:blip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98A65CC-F3BC-4510-AAE2-8E43221797AF}">
      <dsp:nvSpPr>
        <dsp:cNvPr id="0" name=""/>
        <dsp:cNvSpPr/>
      </dsp:nvSpPr>
      <dsp:spPr>
        <a:xfrm>
          <a:off x="957503" y="2816259"/>
          <a:ext cx="164185" cy="141707"/>
        </a:xfrm>
        <a:prstGeom prst="hexagon">
          <a:avLst>
            <a:gd name="adj" fmla="val 25000"/>
            <a:gd name="vf" fmla="val 115470"/>
          </a:avLst>
        </a:prstGeom>
        <a:solidFill>
          <a:schemeClr val="lt1">
            <a:hueOff val="0"/>
            <a:satOff val="0"/>
            <a:lumOff val="0"/>
            <a:alphaOff val="0"/>
          </a:schemeClr>
        </a:solidFill>
        <a:ln w="12700" cap="flat" cmpd="sng" algn="ctr">
          <a:solidFill>
            <a:schemeClr val="accent4">
              <a:hueOff val="3465231"/>
              <a:satOff val="-15989"/>
              <a:lumOff val="588"/>
              <a:alphaOff val="0"/>
            </a:schemeClr>
          </a:solidFill>
          <a:prstDash val="solid"/>
          <a:miter lim="800000"/>
        </a:ln>
        <a:effectLst/>
      </dsp:spPr>
      <dsp:style>
        <a:lnRef idx="2">
          <a:scrgbClr r="0" g="0" b="0"/>
        </a:lnRef>
        <a:fillRef idx="1">
          <a:scrgbClr r="0" g="0" b="0"/>
        </a:fillRef>
        <a:effectRef idx="0">
          <a:scrgbClr r="0" g="0" b="0"/>
        </a:effectRef>
        <a:fontRef idx="minor"/>
      </dsp:style>
    </dsp:sp>
    <dsp:sp modelId="{A0114D93-26A1-45A6-B52B-40CBAED144F7}">
      <dsp:nvSpPr>
        <dsp:cNvPr id="0" name=""/>
        <dsp:cNvSpPr/>
      </dsp:nvSpPr>
      <dsp:spPr>
        <a:xfrm>
          <a:off x="51460" y="3119849"/>
          <a:ext cx="1405192" cy="1211788"/>
        </a:xfrm>
        <a:prstGeom prst="hexagon">
          <a:avLst>
            <a:gd name="adj" fmla="val 25000"/>
            <a:gd name="vf" fmla="val 115470"/>
          </a:avLst>
        </a:prstGeom>
        <a:solidFill>
          <a:schemeClr val="accent4">
            <a:hueOff val="10395692"/>
            <a:satOff val="-47968"/>
            <a:lumOff val="1765"/>
            <a:alphaOff val="0"/>
          </a:schemeClr>
        </a:solidFill>
        <a:ln w="12700" cap="flat" cmpd="sng" algn="ctr">
          <a:solidFill>
            <a:schemeClr val="accent4">
              <a:hueOff val="10395692"/>
              <a:satOff val="-47968"/>
              <a:lumOff val="1765"/>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5240" rIns="0" bIns="15240" numCol="1" spcCol="1270" anchor="ctr" anchorCtr="0">
          <a:noAutofit/>
        </a:bodyPr>
        <a:lstStyle/>
        <a:p>
          <a:pPr lvl="0" algn="ctr" defTabSz="533400">
            <a:lnSpc>
              <a:spcPct val="90000"/>
            </a:lnSpc>
            <a:spcBef>
              <a:spcPct val="0"/>
            </a:spcBef>
            <a:spcAft>
              <a:spcPct val="35000"/>
            </a:spcAft>
          </a:pPr>
          <a:r>
            <a:rPr lang="en-US" sz="1200" kern="1200" dirty="0">
              <a:solidFill>
                <a:schemeClr val="tx1"/>
              </a:solidFill>
            </a:rPr>
            <a:t>Greening health care, adaptation, inequalities</a:t>
          </a:r>
        </a:p>
      </dsp:txBody>
      <dsp:txXfrm>
        <a:off x="269542" y="3307915"/>
        <a:ext cx="969028" cy="835656"/>
      </dsp:txXfrm>
    </dsp:sp>
    <dsp:sp modelId="{CFABD321-6699-47CA-98A9-F9A4912BA586}">
      <dsp:nvSpPr>
        <dsp:cNvPr id="0" name=""/>
        <dsp:cNvSpPr/>
      </dsp:nvSpPr>
      <dsp:spPr>
        <a:xfrm>
          <a:off x="994777" y="3156836"/>
          <a:ext cx="164185" cy="141707"/>
        </a:xfrm>
        <a:prstGeom prst="hexagon">
          <a:avLst>
            <a:gd name="adj" fmla="val 25000"/>
            <a:gd name="vf" fmla="val 115470"/>
          </a:avLst>
        </a:prstGeom>
        <a:solidFill>
          <a:schemeClr val="lt1">
            <a:hueOff val="0"/>
            <a:satOff val="0"/>
            <a:lumOff val="0"/>
            <a:alphaOff val="0"/>
          </a:schemeClr>
        </a:solidFill>
        <a:ln w="12700" cap="flat" cmpd="sng" algn="ctr">
          <a:solidFill>
            <a:schemeClr val="accent4">
              <a:hueOff val="6930461"/>
              <a:satOff val="-31979"/>
              <a:lumOff val="1177"/>
              <a:alphaOff val="0"/>
            </a:schemeClr>
          </a:solidFill>
          <a:prstDash val="solid"/>
          <a:miter lim="800000"/>
        </a:ln>
        <a:effectLst/>
      </dsp:spPr>
      <dsp:style>
        <a:lnRef idx="2">
          <a:scrgbClr r="0" g="0" b="0"/>
        </a:lnRef>
        <a:fillRef idx="1">
          <a:scrgbClr r="0" g="0" b="0"/>
        </a:fillRef>
        <a:effectRef idx="0">
          <a:scrgbClr r="0" g="0" b="0"/>
        </a:effectRef>
        <a:fontRef idx="minor"/>
      </dsp:style>
    </dsp:sp>
    <dsp:sp modelId="{0118AE5A-969A-4947-B2CC-549A3DB54A4B}">
      <dsp:nvSpPr>
        <dsp:cNvPr id="0" name=""/>
        <dsp:cNvSpPr/>
      </dsp:nvSpPr>
      <dsp:spPr>
        <a:xfrm>
          <a:off x="1297361" y="3758448"/>
          <a:ext cx="1405192" cy="1211788"/>
        </a:xfrm>
        <a:prstGeom prst="hexagon">
          <a:avLst>
            <a:gd name="adj" fmla="val 25000"/>
            <a:gd name="vf" fmla="val 115470"/>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l="-19000" r="-19000"/>
          </a:stretch>
        </a:blipFill>
        <a:ln w="12700" cap="flat" cmpd="sng" algn="ctr">
          <a:solidFill>
            <a:schemeClr val="accent4">
              <a:hueOff val="10395692"/>
              <a:satOff val="-47968"/>
              <a:lumOff val="1765"/>
              <a:alphaOff val="0"/>
            </a:schemeClr>
          </a:solidFill>
          <a:prstDash val="solid"/>
          <a:miter lim="800000"/>
        </a:ln>
        <a:effectLst/>
      </dsp:spPr>
      <dsp:style>
        <a:lnRef idx="2">
          <a:scrgbClr r="0" g="0" b="0"/>
        </a:lnRef>
        <a:fillRef idx="1">
          <a:scrgbClr r="0" g="0" b="0"/>
        </a:fillRef>
        <a:effectRef idx="0">
          <a:scrgbClr r="0" g="0" b="0"/>
        </a:effectRef>
        <a:fontRef idx="minor"/>
      </dsp:style>
    </dsp:sp>
    <dsp:sp modelId="{AB7144FC-8121-4BBB-B343-7AFFA4B6722D}">
      <dsp:nvSpPr>
        <dsp:cNvPr id="0" name=""/>
        <dsp:cNvSpPr/>
      </dsp:nvSpPr>
      <dsp:spPr>
        <a:xfrm>
          <a:off x="1610864" y="3782709"/>
          <a:ext cx="164185" cy="141707"/>
        </a:xfrm>
        <a:prstGeom prst="hexagon">
          <a:avLst>
            <a:gd name="adj" fmla="val 25000"/>
            <a:gd name="vf" fmla="val 115470"/>
          </a:avLst>
        </a:prstGeom>
        <a:solidFill>
          <a:schemeClr val="lt1">
            <a:hueOff val="0"/>
            <a:satOff val="0"/>
            <a:lumOff val="0"/>
            <a:alphaOff val="0"/>
          </a:schemeClr>
        </a:solidFill>
        <a:ln w="12700" cap="flat" cmpd="sng" algn="ctr">
          <a:solidFill>
            <a:schemeClr val="accent4">
              <a:hueOff val="10395692"/>
              <a:satOff val="-47968"/>
              <a:lumOff val="1765"/>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HexagonCluster">
  <dgm:title val=""/>
  <dgm:desc val=""/>
  <dgm:catLst>
    <dgm:cat type="picture" pri="21000"/>
    <dgm:cat type="relationship" pri="3200"/>
    <dgm:cat type="pictureconvert" pri="21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tyleData>
  <dgm:clr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clrData>
  <dgm:layoutNode name="Name0">
    <dgm:varLst>
      <dgm:chMax val="21"/>
      <dgm:chPref val="21"/>
    </dgm:varLst>
    <dgm:shape xmlns:r="http://schemas.openxmlformats.org/officeDocument/2006/relationships" r:blip="">
      <dgm:adjLst/>
    </dgm:shape>
    <dgm:choose name="Name1">
      <dgm:if name="Name2" axis="ch" ptType="node" func="cnt" op="equ" val="1">
        <dgm:alg type="composite">
          <dgm:param type="ar" val="1.3871"/>
        </dgm:alg>
        <dgm:constrLst>
          <dgm:constr type="primFontSz" for="des" ptType="node" op="equ" val="65"/>
          <dgm:constr type="l" for="ch" forName="text1" refType="w" fact="0.4525"/>
          <dgm:constr type="t" for="ch" forName="text1" refType="h" fact="0.346"/>
          <dgm:constr type="w" for="ch" forName="text1" refType="w" fact="0.5475"/>
          <dgm:constr type="h" for="ch" forName="text1" refType="h" fact="0.654"/>
          <dgm:constr type="l" for="ch" forName="textaccent1" refType="w" fact="0.4652"/>
          <dgm:constr type="t" for="ch" forName="textaccent1" refType="h" fact="0.6348"/>
          <dgm:constr type="w" for="ch" forName="textaccent1" refType="w" fact="0.0639"/>
          <dgm:constr type="h" for="ch" forName="textaccent1" refType="h" fact="0.0765"/>
          <dgm:constr type="l" for="ch" forName="image1" refType="w" fact="0"/>
          <dgm:constr type="t" for="ch" forName="image1" refType="h" fact="0"/>
          <dgm:constr type="w" for="ch" forName="image1" refType="w" fact="0.5468"/>
          <dgm:constr type="h" for="ch" forName="image1" refType="h" fact="0.6538"/>
          <dgm:constr type="l" for="ch" forName="imageaccent1" refType="w" fact="0.3702"/>
          <dgm:constr type="t" for="ch" forName="imageaccent1" refType="h" fact="0.5633"/>
          <dgm:constr type="w" for="ch" forName="imageaccent1" refType="w" fact="0.0639"/>
          <dgm:constr type="h" for="ch" forName="imageaccent1" refType="h" fact="0.0765"/>
        </dgm:constrLst>
      </dgm:if>
      <dgm:if name="Name3" axis="ch" ptType="node" func="cnt" op="equ" val="2">
        <dgm:alg type="composite">
          <dgm:param type="ar" val="2.6443"/>
        </dgm:alg>
        <dgm:constrLst>
          <dgm:constr type="primFontSz" for="des" ptType="node" op="equ" val="65"/>
          <dgm:constr type="l" for="ch" forName="text1" refType="w" fact="0.2383"/>
          <dgm:constr type="t" for="ch" forName="text1" refType="h" fact="0.3501"/>
          <dgm:constr type="w" for="ch" forName="text1" refType="w" fact="0.285"/>
          <dgm:constr type="h" for="ch" forName="text1" refType="h" fact="0.6499"/>
          <dgm:constr type="l" for="ch" forName="textaccent1" refType="w" fact="0.2472"/>
          <dgm:constr type="t" for="ch" forName="textaccent1" refType="h" fact="0.6371"/>
          <dgm:constr type="w" for="ch" forName="textaccent1" refType="w" fact="0.0333"/>
          <dgm:constr type="h" for="ch" forName="textaccent1" refType="h" fact="0.076"/>
          <dgm:constr type="l" for="ch" forName="image1" refType="w" fact="0"/>
          <dgm:constr type="t" for="ch" forName="image1" refType="h" fact="0"/>
          <dgm:constr type="w" for="ch" forName="image1" refType="w" fact="0.285"/>
          <dgm:constr type="h" for="ch" forName="image1" refType="h" fact="0.6499"/>
          <dgm:constr type="l" for="ch" forName="imageaccent1" refType="w" fact="0.1942"/>
          <dgm:constr type="t" for="ch" forName="imageaccent1" refType="h" fact="0.5602"/>
          <dgm:constr type="w" for="ch" forName="imageaccent1" refType="w" fact="0.0333"/>
          <dgm:constr type="h" for="ch" forName="imageaccent1" refType="h" fact="0.076"/>
          <dgm:constr type="l" for="ch" forName="text2" refType="w" fact="0.4767"/>
          <dgm:constr type="t" for="ch" forName="text2" refType="h" fact="0"/>
          <dgm:constr type="w" for="ch" forName="text2" refType="w" fact="0.285"/>
          <dgm:constr type="h" for="ch" forName="text2" refType="h" fact="0.6499"/>
          <dgm:constr type="l" for="ch" forName="textaccent2" refType="w" fact="0.6709"/>
          <dgm:constr type="t" for="ch" forName="textaccent2" refType="h" fact="0.5602"/>
          <dgm:constr type="w" for="ch" forName="textaccent2" refType="w" fact="0.0333"/>
          <dgm:constr type="h" for="ch" forName="textaccent2" refType="h" fact="0.076"/>
          <dgm:constr type="l" for="ch" forName="image2" refType="w" fact="0.715"/>
          <dgm:constr type="t" for="ch" forName="image2" refType="h" fact="0.3501"/>
          <dgm:constr type="w" for="ch" forName="image2" refType="w" fact="0.285"/>
          <dgm:constr type="h" for="ch" forName="image2" refType="h" fact="0.6499"/>
          <dgm:constr type="l" for="ch" forName="imageaccent2" refType="w" fact="0.7239"/>
          <dgm:constr type="t" for="ch" forName="imageaccent2" refType="h" fact="0.6371"/>
          <dgm:constr type="w" for="ch" forName="imageaccent2" refType="w" fact="0.0333"/>
          <dgm:constr type="h" for="ch" forName="imageaccent2" refType="h" fact="0.076"/>
        </dgm:constrLst>
      </dgm:if>
      <dgm:if name="Name4" axis="ch" ptType="node" func="cnt" op="equ" val="3">
        <dgm:alg type="composite">
          <dgm:param type="ar" val="1.5623"/>
        </dgm:alg>
        <dgm:constrLst>
          <dgm:constr type="primFontSz" for="des" ptType="node" op="equ" val="65"/>
          <dgm:constr type="l" for="ch" forName="text1" refType="w" fact="0.2402"/>
          <dgm:constr type="t" for="ch" forName="text1" refType="h" fact="0.6215"/>
          <dgm:constr type="w" for="ch" forName="text1" refType="w" fact="0.281"/>
          <dgm:constr type="h" for="ch" forName="text1" refType="h" fact="0.3785"/>
          <dgm:constr type="l" for="ch" forName="textaccent1" refType="w" fact="0.2475"/>
          <dgm:constr type="t" for="ch" forName="textaccent1" refType="h" fact="0.7886"/>
          <dgm:constr type="w" for="ch" forName="textaccent1" refType="w" fact="0.0329"/>
          <dgm:constr type="h" for="ch" forName="textaccent1" refType="h" fact="0.0443"/>
          <dgm:constr type="l" for="ch" forName="image1" refType="w" fact="0"/>
          <dgm:constr type="t" for="ch" forName="image1" refType="h" fact="0.4182"/>
          <dgm:constr type="w" for="ch" forName="image1" refType="w" fact="0.281"/>
          <dgm:constr type="h" for="ch" forName="image1" refType="h" fact="0.3785"/>
          <dgm:constr type="l" for="ch" forName="imageaccent1" refType="w" fact="0.1913"/>
          <dgm:constr type="t" for="ch" forName="imageaccent1" refType="h" fact="0.7467"/>
          <dgm:constr type="w" for="ch" forName="imageaccent1" refType="w" fact="0.0329"/>
          <dgm:constr type="h" for="ch" forName="imageaccent1" refType="h" fact="0.0443"/>
          <dgm:constr type="l" for="ch" forName="text2" refType="w" fact="0.4796"/>
          <dgm:constr type="t" for="ch" forName="text2" refType="h" fact="0.4137"/>
          <dgm:constr type="w" for="ch" forName="text2" refType="w" fact="0.281"/>
          <dgm:constr type="h" for="ch" forName="text2" refType="h" fact="0.3785"/>
          <dgm:constr type="l" for="ch" forName="textaccent2" refType="w" fact="0.6717"/>
          <dgm:constr type="t" for="ch" forName="textaccent2" refType="h" fact="0.7418"/>
          <dgm:constr type="w" for="ch" forName="textaccent2" refType="w" fact="0.0329"/>
          <dgm:constr type="h" for="ch" forName="textaccent2" refType="h" fact="0.0443"/>
          <dgm:constr type="l" for="ch" forName="image2" refType="w" fact="0.719"/>
          <dgm:constr type="t" for="ch" forName="image2" refType="h" fact="0.6215"/>
          <dgm:constr type="w" for="ch" forName="image2" refType="w" fact="0.281"/>
          <dgm:constr type="h" for="ch" forName="image2" refType="h" fact="0.3785"/>
          <dgm:constr type="l" for="ch" forName="imageaccent2" refType="w" fact="0.7263"/>
          <dgm:constr type="t" for="ch" forName="imageaccent2" refType="h" fact="0.7886"/>
          <dgm:constr type="w" for="ch" forName="imageaccent2" refType="w" fact="0.0329"/>
          <dgm:constr type="h" for="ch" forName="imageaccent2" refType="h" fact="0.0443"/>
          <dgm:constr type="l" for="ch" forName="text3" refType="w" fact="0.2402"/>
          <dgm:constr type="t" for="ch" forName="text3" refType="h" fact="0.2068"/>
          <dgm:constr type="w" for="ch" forName="text3" refType="w" fact="0.281"/>
          <dgm:constr type="h" for="ch" forName="text3" refType="h" fact="0.3785"/>
          <dgm:constr type="l" for="ch" forName="textaccent3" refType="w" fact="0.4307"/>
          <dgm:constr type="t" for="ch" forName="textaccent3" refType="h" fact="0.215"/>
          <dgm:constr type="w" for="ch" forName="textaccent3" refType="w" fact="0.0329"/>
          <dgm:constr type="h" for="ch" forName="textaccent3" refType="h" fact="0.0443"/>
          <dgm:constr type="l" for="ch" forName="image3" refType="w" fact="0.4796"/>
          <dgm:constr type="t" for="ch" forName="image3" refType="h" fact="0"/>
          <dgm:constr type="w" for="ch" forName="image3" refType="w" fact="0.281"/>
          <dgm:constr type="h" for="ch" forName="image3" refType="h" fact="0.3785"/>
          <dgm:constr type="l" for="ch" forName="imageaccent3" refType="w" fact="0.4879"/>
          <dgm:constr type="t" for="ch" forName="imageaccent3" refType="h" fact="0.1662"/>
          <dgm:constr type="w" for="ch" forName="imageaccent3" refType="w" fact="0.0329"/>
          <dgm:constr type="h" for="ch" forName="imageaccent3" refType="h" fact="0.0443"/>
        </dgm:constrLst>
      </dgm:if>
      <dgm:if name="Name5" axis="ch" ptType="node" func="cnt" op="equ" val="4">
        <dgm:alg type="composite">
          <dgm:param type="ar" val="1.943"/>
        </dgm:alg>
        <dgm:constrLst>
          <dgm:constr type="primFontSz" for="des" ptType="node" op="equ" val="65"/>
          <dgm:constr type="l" for="ch" forName="image2" refType="w" fact="0.5787"/>
          <dgm:constr type="t" for="ch" forName="image2" refType="h" fact="0.6208"/>
          <dgm:constr type="w" for="ch" forName="image2" refType="w" fact="0.227"/>
          <dgm:constr type="h" for="ch" forName="image2" refType="h" fact="0.3786"/>
          <dgm:constr type="l" for="ch" forName="text4" refType="w" fact="0.5787"/>
          <dgm:constr type="t" for="ch" forName="text4" refType="h" fact="0.2081"/>
          <dgm:constr type="w" for="ch" forName="text4" refType="w" fact="0.227"/>
          <dgm:constr type="h" for="ch" forName="text4" refType="h" fact="0.3786"/>
          <dgm:constr type="l" for="ch" forName="text2" refType="w" fact="0.3852"/>
          <dgm:constr type="t" for="ch" forName="text2" refType="h" fact="0.4127"/>
          <dgm:constr type="w" for="ch" forName="text2" refType="w" fact="0.227"/>
          <dgm:constr type="h" for="ch" forName="text2" refType="h" fact="0.3786"/>
          <dgm:constr type="l" for="ch" forName="image3" refType="w" fact="0.3852"/>
          <dgm:constr type="t" for="ch" forName="image3" refType="h" fact="0"/>
          <dgm:constr type="w" for="ch" forName="image3" refType="w" fact="0.227"/>
          <dgm:constr type="h" for="ch" forName="image3" refType="h" fact="0.3786"/>
          <dgm:constr type="l" for="ch" forName="text1" refType="w" fact="0.1927"/>
          <dgm:constr type="t" for="ch" forName="text1" refType="h" fact="0.6214"/>
          <dgm:constr type="w" for="ch" forName="text1" refType="w" fact="0.227"/>
          <dgm:constr type="h" for="ch" forName="text1" refType="h" fact="0.3786"/>
          <dgm:constr type="l" for="ch" forName="textaccent1" refType="w" fact="0.1998"/>
          <dgm:constr type="t" for="ch" forName="textaccent1" refType="h" fact="0.7887"/>
          <dgm:constr type="w" for="ch" forName="textaccent1" refType="w" fact="0.0265"/>
          <dgm:constr type="h" for="ch" forName="textaccent1" refType="h" fact="0.0444"/>
          <dgm:constr type="l" for="ch" forName="image1" refType="w" fact="0"/>
          <dgm:constr type="t" for="ch" forName="image1" refType="h" fact="0.4156"/>
          <dgm:constr type="w" for="ch" forName="image1" refType="w" fact="0.227"/>
          <dgm:constr type="h" for="ch" forName="image1" refType="h" fact="0.3786"/>
          <dgm:constr type="l" for="ch" forName="imageaccent1" refType="w" fact="0.1537"/>
          <dgm:constr type="t" for="ch" forName="imageaccent1" refType="h" fact="0.7417"/>
          <dgm:constr type="w" for="ch" forName="imageaccent1" refType="w" fact="0.0265"/>
          <dgm:constr type="h" for="ch" forName="imageaccent1" refType="h" fact="0.0444"/>
          <dgm:constr type="l" for="ch" forName="textaccent2" refType="w" fact="0.5407"/>
          <dgm:constr type="t" for="ch" forName="textaccent2" refType="h" fact="0.7384"/>
          <dgm:constr type="w" for="ch" forName="textaccent2" refType="w" fact="0.0265"/>
          <dgm:constr type="h" for="ch" forName="textaccent2" refType="h" fact="0.0444"/>
          <dgm:constr type="l" for="ch" forName="imageaccent2" refType="w" fact="0.5839"/>
          <dgm:constr type="t" for="ch" forName="imageaccent2" refType="h" fact="0.7904"/>
          <dgm:constr type="w" for="ch" forName="imageaccent2" refType="w" fact="0.0265"/>
          <dgm:constr type="h" for="ch" forName="imageaccent2" refType="h" fact="0.0444"/>
          <dgm:constr type="l" for="ch" forName="text3" refType="w" fact="0.1927"/>
          <dgm:constr type="t" for="ch" forName="text3" refType="h" fact="0.2087"/>
          <dgm:constr type="w" for="ch" forName="text3" refType="w" fact="0.227"/>
          <dgm:constr type="h" for="ch" forName="text3" refType="h" fact="0.3786"/>
          <dgm:constr type="l" for="ch" forName="textaccent3" refType="w" fact="0.3472"/>
          <dgm:constr type="t" for="ch" forName="textaccent3" refType="h" fact="0.2165"/>
          <dgm:constr type="w" for="ch" forName="textaccent3" refType="w" fact="0.0265"/>
          <dgm:constr type="h" for="ch" forName="textaccent3" refType="h" fact="0.0444"/>
          <dgm:constr type="l" for="ch" forName="imageaccent3" refType="w" fact="0.3904"/>
          <dgm:constr type="t" for="ch" forName="imageaccent3" refType="h" fact="0.1678"/>
          <dgm:constr type="w" for="ch" forName="imageaccent3" refType="w" fact="0.0265"/>
          <dgm:constr type="h" for="ch" forName="imageaccent3" refType="h" fact="0.0444"/>
          <dgm:constr type="l" for="ch" forName="textaccent4" refType="w" fact="0.7739"/>
          <dgm:constr type="t" for="ch" forName="textaccent4" refType="h" fact="0.3752"/>
          <dgm:constr type="w" for="ch" forName="textaccent4" refType="w" fact="0.0265"/>
          <dgm:constr type="h" for="ch" forName="textaccent4" refType="h" fact="0.0444"/>
          <dgm:constr type="l" for="ch" forName="image4" refType="w" fact="0.773"/>
          <dgm:constr type="t" for="ch" forName="image4" refType="h" fact="0.4162"/>
          <dgm:constr type="w" for="ch" forName="image4" refType="w" fact="0.227"/>
          <dgm:constr type="h" for="ch" forName="image4" refType="h" fact="0.3786"/>
          <dgm:constr type="l" for="ch" forName="imageaccent4" refType="w" fact="0.8188"/>
          <dgm:constr type="t" for="ch" forName="imageaccent4" refType="h" fact="0.4229"/>
          <dgm:constr type="w" for="ch" forName="imageaccent4" refType="w" fact="0.0265"/>
          <dgm:constr type="h" for="ch" forName="imageaccent4" refType="h" fact="0.0444"/>
        </dgm:constrLst>
      </dgm:if>
      <dgm:if name="Name6" axis="ch" ptType="node" func="cnt" op="equ" val="5">
        <dgm:alg type="composite">
          <dgm:param type="ar" val="2.3203"/>
        </dgm:alg>
        <dgm:constrLst>
          <dgm:constr type="primFontSz" for="des" ptType="node" op="equ" val="65"/>
          <dgm:constr type="l" for="ch" forName="image4" refType="w" fact="0.6491"/>
          <dgm:constr type="t" for="ch" forName="image4" refType="h" fact="0.4193"/>
          <dgm:constr type="w" for="ch" forName="image4" refType="w" fact="0.1886"/>
          <dgm:constr type="h" for="ch" forName="image4" refType="h" fact="0.3757"/>
          <dgm:constr type="l" for="ch" forName="text5" refType="w" fact="0.6491"/>
          <dgm:constr type="t" for="ch" forName="text5" refType="h" fact="0.004"/>
          <dgm:constr type="w" for="ch" forName="text5" refType="w" fact="0.1886"/>
          <dgm:constr type="h" for="ch" forName="text5" refType="h" fact="0.3757"/>
          <dgm:constr type="l" for="ch" forName="image5" refType="w" fact="0.8114"/>
          <dgm:constr type="t" for="ch" forName="image5" refType="h" fact="0.2136"/>
          <dgm:constr type="w" for="ch" forName="image5" refType="w" fact="0.1886"/>
          <dgm:constr type="h" for="ch" forName="image5" refType="h" fact="0.3757"/>
          <dgm:constr type="l" for="ch" forName="image2" refType="w" fact="0.4868"/>
          <dgm:constr type="t" for="ch" forName="image2" refType="h" fact="0.6235"/>
          <dgm:constr type="w" for="ch" forName="image2" refType="w" fact="0.1886"/>
          <dgm:constr type="h" for="ch" forName="image2" refType="h" fact="0.3757"/>
          <dgm:constr type="l" for="ch" forName="text4" refType="w" fact="0.4868"/>
          <dgm:constr type="t" for="ch" forName="text4" refType="h" fact="0.2081"/>
          <dgm:constr type="w" for="ch" forName="text4" refType="w" fact="0.1886"/>
          <dgm:constr type="h" for="ch" forName="text4" refType="h" fact="0.3757"/>
          <dgm:constr type="l" for="ch" forName="text2" refType="w" fact="0.3246"/>
          <dgm:constr type="t" for="ch" forName="text2" refType="h" fact="0.4154"/>
          <dgm:constr type="w" for="ch" forName="text2" refType="w" fact="0.1886"/>
          <dgm:constr type="h" for="ch" forName="text2" refType="h" fact="0.3757"/>
          <dgm:constr type="l" for="ch" forName="image3" refType="w" fact="0.3246"/>
          <dgm:constr type="t" for="ch" forName="image3" refType="h" fact="0"/>
          <dgm:constr type="w" for="ch" forName="image3" refType="w" fact="0.1886"/>
          <dgm:constr type="h" for="ch" forName="image3" refType="h" fact="0.3757"/>
          <dgm:constr type="l" for="ch" forName="text1" refType="w" fact="0.1623"/>
          <dgm:constr type="t" for="ch" forName="text1" refType="h" fact="0.6243"/>
          <dgm:constr type="w" for="ch" forName="text1" refType="w" fact="0.1886"/>
          <dgm:constr type="h" for="ch" forName="text1" refType="h" fact="0.3757"/>
          <dgm:constr type="l" for="ch" forName="text3" refType="w" fact="0.1623"/>
          <dgm:constr type="t" for="ch" forName="text3" refType="h" fact="0.2089"/>
          <dgm:constr type="w" for="ch" forName="text3" refType="w" fact="0.1886"/>
          <dgm:constr type="h" for="ch" forName="text3" refType="h" fact="0.3757"/>
          <dgm:constr type="l" for="ch" forName="textaccent1" refType="w" fact="0.1668"/>
          <dgm:constr type="t" for="ch" forName="textaccent1" refType="h" fact="0.7923"/>
          <dgm:constr type="w" for="ch" forName="textaccent1" refType="w" fact="0.022"/>
          <dgm:constr type="h" for="ch" forName="textaccent1" refType="h" fact="0.044"/>
          <dgm:constr type="l" for="ch" forName="image1" refType="w" fact="0"/>
          <dgm:constr type="t" for="ch" forName="image1" refType="h" fact="0.4166"/>
          <dgm:constr type="w" for="ch" forName="image1" refType="w" fact="0.1886"/>
          <dgm:constr type="h" for="ch" forName="image1" refType="h" fact="0.3757"/>
          <dgm:constr type="l" for="ch" forName="imageaccent1" refType="w" fact="0.1292"/>
          <dgm:constr type="t" for="ch" forName="imageaccent1" refType="h" fact="0.7424"/>
          <dgm:constr type="w" for="ch" forName="imageaccent1" refType="w" fact="0.022"/>
          <dgm:constr type="h" for="ch" forName="imageaccent1" refType="h" fact="0.044"/>
          <dgm:constr type="l" for="ch" forName="textaccent2" refType="w" fact="0.4544"/>
          <dgm:constr type="t" for="ch" forName="textaccent2" refType="h" fact="0.7404"/>
          <dgm:constr type="w" for="ch" forName="textaccent2" refType="w" fact="0.022"/>
          <dgm:constr type="h" for="ch" forName="textaccent2" refType="h" fact="0.044"/>
          <dgm:constr type="l" for="ch" forName="imageaccent2" refType="w" fact="0.4914"/>
          <dgm:constr type="t" for="ch" forName="imageaccent2" refType="h" fact="0.7907"/>
          <dgm:constr type="w" for="ch" forName="imageaccent2" refType="w" fact="0.022"/>
          <dgm:constr type="h" for="ch" forName="imageaccent2" refType="h" fact="0.044"/>
          <dgm:constr type="l" for="ch" forName="textaccent3" refType="w" fact="0.2915"/>
          <dgm:constr type="t" for="ch" forName="textaccent3" refType="h" fact="0.216"/>
          <dgm:constr type="w" for="ch" forName="textaccent3" refType="w" fact="0.022"/>
          <dgm:constr type="h" for="ch" forName="textaccent3" refType="h" fact="0.044"/>
          <dgm:constr type="l" for="ch" forName="imageaccent3" refType="w" fact="0.3299"/>
          <dgm:constr type="t" for="ch" forName="imageaccent3" refType="h" fact="0.1665"/>
          <dgm:constr type="w" for="ch" forName="imageaccent3" refType="w" fact="0.022"/>
          <dgm:constr type="h" for="ch" forName="imageaccent3" refType="h" fact="0.044"/>
          <dgm:constr type="l" for="ch" forName="textaccent4" refType="w" fact="0.65"/>
          <dgm:constr type="t" for="ch" forName="textaccent4" refType="h" fact="0.3746"/>
          <dgm:constr type="w" for="ch" forName="textaccent4" refType="w" fact="0.022"/>
          <dgm:constr type="h" for="ch" forName="textaccent4" refType="h" fact="0.044"/>
          <dgm:constr type="l" for="ch" forName="imageaccent4" refType="w" fact="0.6859"/>
          <dgm:constr type="t" for="ch" forName="imageaccent4" refType="h" fact="0.4261"/>
          <dgm:constr type="w" for="ch" forName="imageaccent4" refType="w" fact="0.022"/>
          <dgm:constr type="h" for="ch" forName="imageaccent4" refType="h" fact="0.044"/>
          <dgm:constr type="l" for="ch" forName="textaccent5" refType="w" fact="0.8123"/>
          <dgm:constr type="t" for="ch" forName="textaccent5" refType="h" fact="0.1724"/>
          <dgm:constr type="w" for="ch" forName="textaccent5" refType="w" fact="0.022"/>
          <dgm:constr type="h" for="ch" forName="textaccent5" refType="h" fact="0.044"/>
          <dgm:constr type="l" for="ch" forName="imageaccent5" refType="w" fact="0.849"/>
          <dgm:constr type="t" for="ch" forName="imageaccent5" refType="h" fact="0.222"/>
          <dgm:constr type="w" for="ch" forName="imageaccent5" refType="w" fact="0.022"/>
          <dgm:constr type="h" for="ch" forName="imageaccent5" refType="h" fact="0.044"/>
        </dgm:constrLst>
      </dgm:if>
      <dgm:if name="Name7" axis="ch" ptType="node" func="cnt" op="equ" val="6">
        <dgm:alg type="composite">
          <dgm:param type="ar" val="1.9179"/>
        </dgm:alg>
        <dgm:constrLst>
          <dgm:constr type="primFontSz" for="des" ptType="node" op="equ" val="65"/>
          <dgm:constr type="l" for="ch" forName="image4" refType="w" fact="0.6491"/>
          <dgm:constr type="t" for="ch" forName="image4" refType="h" fact="0.3466"/>
          <dgm:constr type="w" for="ch" forName="image4" refType="w" fact="0.1886"/>
          <dgm:constr type="h" for="ch" forName="image4" refType="h" fact="0.3106"/>
          <dgm:constr type="l" for="ch" forName="text5" refType="w" fact="0.6491"/>
          <dgm:constr type="t" for="ch" forName="text5" refType="h" fact="0.0033"/>
          <dgm:constr type="w" for="ch" forName="text5" refType="w" fact="0.1886"/>
          <dgm:constr type="h" for="ch" forName="text5" refType="h" fact="0.3106"/>
          <dgm:constr type="l" for="ch" forName="image5" refType="w" fact="0.8114"/>
          <dgm:constr type="t" for="ch" forName="image5" refType="h" fact="0.1766"/>
          <dgm:constr type="w" for="ch" forName="image5" refType="w" fact="0.1886"/>
          <dgm:constr type="h" for="ch" forName="image5" refType="h" fact="0.3106"/>
          <dgm:constr type="l" for="ch" forName="image2" refType="w" fact="0.4868"/>
          <dgm:constr type="t" for="ch" forName="image2" refType="h" fact="0.5154"/>
          <dgm:constr type="w" for="ch" forName="image2" refType="w" fact="0.1886"/>
          <dgm:constr type="h" for="ch" forName="image2" refType="h" fact="0.3106"/>
          <dgm:constr type="l" for="ch" forName="text4" refType="w" fact="0.4868"/>
          <dgm:constr type="t" for="ch" forName="text4" refType="h" fact="0.172"/>
          <dgm:constr type="w" for="ch" forName="text4" refType="w" fact="0.1886"/>
          <dgm:constr type="h" for="ch" forName="text4" refType="h" fact="0.3106"/>
          <dgm:constr type="l" for="ch" forName="text2" refType="w" fact="0.3246"/>
          <dgm:constr type="t" for="ch" forName="text2" refType="h" fact="0.3434"/>
          <dgm:constr type="w" for="ch" forName="text2" refType="w" fact="0.1886"/>
          <dgm:constr type="h" for="ch" forName="text2" refType="h" fact="0.3106"/>
          <dgm:constr type="l" for="ch" forName="image3" refType="w" fact="0.3246"/>
          <dgm:constr type="t" for="ch" forName="image3" refType="h" fact="0"/>
          <dgm:constr type="w" for="ch" forName="image3" refType="w" fact="0.1886"/>
          <dgm:constr type="h" for="ch" forName="image3" refType="h" fact="0.3106"/>
          <dgm:constr type="l" for="ch" forName="text1" refType="w" fact="0.1623"/>
          <dgm:constr type="t" for="ch" forName="text1" refType="h" fact="0.516"/>
          <dgm:constr type="w" for="ch" forName="text1" refType="w" fact="0.1886"/>
          <dgm:constr type="h" for="ch" forName="text1" refType="h" fact="0.3106"/>
          <dgm:constr type="l" for="ch" forName="text3" refType="w" fact="0.1623"/>
          <dgm:constr type="t" for="ch" forName="text3" refType="h" fact="0.1727"/>
          <dgm:constr type="w" for="ch" forName="text3" refType="w" fact="0.1886"/>
          <dgm:constr type="h" for="ch" forName="text3" refType="h" fact="0.3106"/>
          <dgm:constr type="l" for="ch" forName="textaccent1" refType="w" fact="0.1668"/>
          <dgm:constr type="t" for="ch" forName="textaccent1" refType="h" fact="0.6549"/>
          <dgm:constr type="w" for="ch" forName="textaccent1" refType="w" fact="0.022"/>
          <dgm:constr type="h" for="ch" forName="textaccent1" refType="h" fact="0.0364"/>
          <dgm:constr type="l" for="ch" forName="image1" refType="w" fact="0"/>
          <dgm:constr type="t" for="ch" forName="image1" refType="h" fact="0.3443"/>
          <dgm:constr type="w" for="ch" forName="image1" refType="w" fact="0.1886"/>
          <dgm:constr type="h" for="ch" forName="image1" refType="h" fact="0.3106"/>
          <dgm:constr type="l" for="ch" forName="imageaccent1" refType="w" fact="0.1292"/>
          <dgm:constr type="t" for="ch" forName="imageaccent1" refType="h" fact="0.6137"/>
          <dgm:constr type="w" for="ch" forName="imageaccent1" refType="w" fact="0.022"/>
          <dgm:constr type="h" for="ch" forName="imageaccent1" refType="h" fact="0.0364"/>
          <dgm:constr type="l" for="ch" forName="textaccent2" refType="w" fact="0.4544"/>
          <dgm:constr type="t" for="ch" forName="textaccent2" refType="h" fact="0.612"/>
          <dgm:constr type="w" for="ch" forName="textaccent2" refType="w" fact="0.022"/>
          <dgm:constr type="h" for="ch" forName="textaccent2" refType="h" fact="0.0364"/>
          <dgm:constr type="l" for="ch" forName="imageaccent2" refType="w" fact="0.4914"/>
          <dgm:constr type="t" for="ch" forName="imageaccent2" refType="h" fact="0.6536"/>
          <dgm:constr type="w" for="ch" forName="imageaccent2" refType="w" fact="0.022"/>
          <dgm:constr type="h" for="ch" forName="imageaccent2" refType="h" fact="0.0364"/>
          <dgm:constr type="l" for="ch" forName="textaccent3" refType="w" fact="0.2915"/>
          <dgm:constr type="t" for="ch" forName="textaccent3" refType="h" fact="0.1786"/>
          <dgm:constr type="w" for="ch" forName="textaccent3" refType="w" fact="0.022"/>
          <dgm:constr type="h" for="ch" forName="textaccent3" refType="h" fact="0.0364"/>
          <dgm:constr type="l" for="ch" forName="imageaccent3" refType="w" fact="0.3299"/>
          <dgm:constr type="t" for="ch" forName="imageaccent3" refType="h" fact="0.1376"/>
          <dgm:constr type="w" for="ch" forName="imageaccent3" refType="w" fact="0.022"/>
          <dgm:constr type="h" for="ch" forName="imageaccent3" refType="h" fact="0.0364"/>
          <dgm:constr type="l" for="ch" forName="textaccent4" refType="w" fact="0.65"/>
          <dgm:constr type="t" for="ch" forName="textaccent4" refType="h" fact="0.3096"/>
          <dgm:constr type="w" for="ch" forName="textaccent4" refType="w" fact="0.022"/>
          <dgm:constr type="h" for="ch" forName="textaccent4" refType="h" fact="0.0364"/>
          <dgm:constr type="l" for="ch" forName="imageaccent4" refType="w" fact="0.6859"/>
          <dgm:constr type="t" for="ch" forName="imageaccent4" refType="h" fact="0.3522"/>
          <dgm:constr type="w" for="ch" forName="imageaccent4" refType="w" fact="0.022"/>
          <dgm:constr type="h" for="ch" forName="imageaccent4" refType="h" fact="0.0364"/>
          <dgm:constr type="l" for="ch" forName="textaccent5" refType="w" fact="0.8123"/>
          <dgm:constr type="t" for="ch" forName="textaccent5" refType="h" fact="0.1425"/>
          <dgm:constr type="w" for="ch" forName="textaccent5" refType="w" fact="0.022"/>
          <dgm:constr type="h" for="ch" forName="textaccent5" refType="h" fact="0.0364"/>
          <dgm:constr type="l" for="ch" forName="imageaccent5" refType="w" fact="0.849"/>
          <dgm:constr type="t" for="ch" forName="imageaccent5" refType="h" fact="0.1835"/>
          <dgm:constr type="w" for="ch" forName="imageaccent5" refType="w" fact="0.022"/>
          <dgm:constr type="h" for="ch" forName="imageaccent5" refType="h" fact="0.0364"/>
          <dgm:constr type="l" for="ch" forName="image6" refType="w" fact="0.6491"/>
          <dgm:constr type="t" for="ch" forName="image6" refType="h" fact="0.6894"/>
          <dgm:constr type="w" for="ch" forName="image6" refType="w" fact="0.1886"/>
          <dgm:constr type="h" for="ch" forName="image6" refType="h" fact="0.3106"/>
          <dgm:constr type="l" for="ch" forName="text6" refType="w" fact="0.8114"/>
          <dgm:constr type="t" for="ch" forName="text6" refType="h" fact="0.5194"/>
          <dgm:constr type="w" for="ch" forName="text6" refType="w" fact="0.1886"/>
          <dgm:constr type="h" for="ch" forName="text6" refType="h" fact="0.3106"/>
          <dgm:constr type="l" for="ch" forName="imageaccent6" refType="w" fact="0.8138"/>
          <dgm:constr type="t" for="ch" forName="imageaccent6" refType="h" fact="0.8257"/>
          <dgm:constr type="w" for="ch" forName="imageaccent6" refType="w" fact="0.022"/>
          <dgm:constr type="h" for="ch" forName="imageaccent6" refType="h" fact="0.0364"/>
          <dgm:constr type="l" for="ch" forName="textaccent6" refType="w" fact="0.8488"/>
          <dgm:constr type="t" for="ch" forName="textaccent6" refType="h" fact="0.7914"/>
          <dgm:constr type="w" for="ch" forName="textaccent6" refType="w" fact="0.022"/>
          <dgm:constr type="h" for="ch" forName="textaccent6" refType="h" fact="0.0364"/>
        </dgm:constrLst>
      </dgm:if>
      <dgm:if name="Name8" axis="ch" ptType="node" func="cnt" op="equ" val="7">
        <dgm:alg type="composite">
          <dgm:param type="ar" val="1.6382"/>
        </dgm:alg>
        <dgm:constrLst>
          <dgm:constr type="primFontSz" for="des" ptType="node" op="equ" val="65"/>
          <dgm:constr type="l" for="ch" forName="image4" refType="w" fact="0.6491"/>
          <dgm:constr type="t" for="ch" forName="image4" refType="h" fact="0.2961"/>
          <dgm:constr type="w" for="ch" forName="image4" refType="w" fact="0.1886"/>
          <dgm:constr type="h" for="ch" forName="image4" refType="h" fact="0.2653"/>
          <dgm:constr type="l" for="ch" forName="text5" refType="w" fact="0.6491"/>
          <dgm:constr type="t" for="ch" forName="text5" refType="h" fact="0.0028"/>
          <dgm:constr type="w" for="ch" forName="text5" refType="w" fact="0.1886"/>
          <dgm:constr type="h" for="ch" forName="text5" refType="h" fact="0.2653"/>
          <dgm:constr type="l" for="ch" forName="image5" refType="w" fact="0.8114"/>
          <dgm:constr type="t" for="ch" forName="image5" refType="h" fact="0.1508"/>
          <dgm:constr type="w" for="ch" forName="image5" refType="w" fact="0.1886"/>
          <dgm:constr type="h" for="ch" forName="image5" refType="h" fact="0.2653"/>
          <dgm:constr type="l" for="ch" forName="image2" refType="w" fact="0.4868"/>
          <dgm:constr type="t" for="ch" forName="image2" refType="h" fact="0.4402"/>
          <dgm:constr type="w" for="ch" forName="image2" refType="w" fact="0.1886"/>
          <dgm:constr type="h" for="ch" forName="image2" refType="h" fact="0.2653"/>
          <dgm:constr type="l" for="ch" forName="text4" refType="w" fact="0.4868"/>
          <dgm:constr type="t" for="ch" forName="text4" refType="h" fact="0.1469"/>
          <dgm:constr type="w" for="ch" forName="text4" refType="w" fact="0.1886"/>
          <dgm:constr type="h" for="ch" forName="text4" refType="h" fact="0.2653"/>
          <dgm:constr type="l" for="ch" forName="text2" refType="w" fact="0.3246"/>
          <dgm:constr type="t" for="ch" forName="text2" refType="h" fact="0.2933"/>
          <dgm:constr type="w" for="ch" forName="text2" refType="w" fact="0.1886"/>
          <dgm:constr type="h" for="ch" forName="text2" refType="h" fact="0.2653"/>
          <dgm:constr type="l" for="ch" forName="image3" refType="w" fact="0.3246"/>
          <dgm:constr type="t" for="ch" forName="image3" refType="h" fact="0"/>
          <dgm:constr type="w" for="ch" forName="image3" refType="w" fact="0.1886"/>
          <dgm:constr type="h" for="ch" forName="image3" refType="h" fact="0.2653"/>
          <dgm:constr type="l" for="ch" forName="text1" refType="w" fact="0.1623"/>
          <dgm:constr type="t" for="ch" forName="text1" refType="h" fact="0.4408"/>
          <dgm:constr type="w" for="ch" forName="text1" refType="w" fact="0.1886"/>
          <dgm:constr type="h" for="ch" forName="text1" refType="h" fact="0.2653"/>
          <dgm:constr type="l" for="ch" forName="text3" refType="w" fact="0.1623"/>
          <dgm:constr type="t" for="ch" forName="text3" refType="h" fact="0.1475"/>
          <dgm:constr type="w" for="ch" forName="text3" refType="w" fact="0.1886"/>
          <dgm:constr type="h" for="ch" forName="text3" refType="h" fact="0.2653"/>
          <dgm:constr type="l" for="ch" forName="textaccent1" refType="w" fact="0.1668"/>
          <dgm:constr type="t" for="ch" forName="textaccent1" refType="h" fact="0.5594"/>
          <dgm:constr type="w" for="ch" forName="textaccent1" refType="w" fact="0.022"/>
          <dgm:constr type="h" for="ch" forName="textaccent1" refType="h" fact="0.0311"/>
          <dgm:constr type="l" for="ch" forName="image1" refType="w" fact="0"/>
          <dgm:constr type="t" for="ch" forName="image1" refType="h" fact="0.2941"/>
          <dgm:constr type="w" for="ch" forName="image1" refType="w" fact="0.1886"/>
          <dgm:constr type="h" for="ch" forName="image1" refType="h" fact="0.2653"/>
          <dgm:constr type="l" for="ch" forName="imageaccent1" refType="w" fact="0.1292"/>
          <dgm:constr type="t" for="ch" forName="imageaccent1" refType="h" fact="0.5242"/>
          <dgm:constr type="w" for="ch" forName="imageaccent1" refType="w" fact="0.022"/>
          <dgm:constr type="h" for="ch" forName="imageaccent1" refType="h" fact="0.0311"/>
          <dgm:constr type="l" for="ch" forName="textaccent2" refType="w" fact="0.4544"/>
          <dgm:constr type="t" for="ch" forName="textaccent2" refType="h" fact="0.5228"/>
          <dgm:constr type="w" for="ch" forName="textaccent2" refType="w" fact="0.022"/>
          <dgm:constr type="h" for="ch" forName="textaccent2" refType="h" fact="0.0311"/>
          <dgm:constr type="l" for="ch" forName="imageaccent2" refType="w" fact="0.4914"/>
          <dgm:constr type="t" for="ch" forName="imageaccent2" refType="h" fact="0.5583"/>
          <dgm:constr type="w" for="ch" forName="imageaccent2" refType="w" fact="0.022"/>
          <dgm:constr type="h" for="ch" forName="imageaccent2" refType="h" fact="0.0311"/>
          <dgm:constr type="l" for="ch" forName="textaccent3" refType="w" fact="0.2907"/>
          <dgm:constr type="t" for="ch" forName="textaccent3" refType="h" fact="0.1511"/>
          <dgm:constr type="w" for="ch" forName="textaccent3" refType="w" fact="0.022"/>
          <dgm:constr type="h" for="ch" forName="textaccent3" refType="h" fact="0.0311"/>
          <dgm:constr type="l" for="ch" forName="imageaccent3" refType="w" fact="0.3299"/>
          <dgm:constr type="t" for="ch" forName="imageaccent3" refType="h" fact="0.1175"/>
          <dgm:constr type="w" for="ch" forName="imageaccent3" refType="w" fact="0.022"/>
          <dgm:constr type="h" for="ch" forName="imageaccent3" refType="h" fact="0.0311"/>
          <dgm:constr type="l" for="ch" forName="textaccent4" refType="w" fact="0.65"/>
          <dgm:constr type="t" for="ch" forName="textaccent4" refType="h" fact="0.2645"/>
          <dgm:constr type="w" for="ch" forName="textaccent4" refType="w" fact="0.022"/>
          <dgm:constr type="h" for="ch" forName="textaccent4" refType="h" fact="0.0311"/>
          <dgm:constr type="l" for="ch" forName="imageaccent4" refType="w" fact="0.6859"/>
          <dgm:constr type="t" for="ch" forName="imageaccent4" refType="h" fact="0.3008"/>
          <dgm:constr type="w" for="ch" forName="imageaccent4" refType="w" fact="0.022"/>
          <dgm:constr type="h" for="ch" forName="imageaccent4" refType="h" fact="0.0311"/>
          <dgm:constr type="l" for="ch" forName="textaccent5" refType="w" fact="0.8123"/>
          <dgm:constr type="t" for="ch" forName="textaccent5" refType="h" fact="0.1217"/>
          <dgm:constr type="w" for="ch" forName="textaccent5" refType="w" fact="0.022"/>
          <dgm:constr type="h" for="ch" forName="textaccent5" refType="h" fact="0.0311"/>
          <dgm:constr type="l" for="ch" forName="imageaccent5" refType="w" fact="0.849"/>
          <dgm:constr type="t" for="ch" forName="imageaccent5" refType="h" fact="0.1567"/>
          <dgm:constr type="w" for="ch" forName="imageaccent5" refType="w" fact="0.022"/>
          <dgm:constr type="h" for="ch" forName="imageaccent5" refType="h" fact="0.0311"/>
          <dgm:constr type="l" for="ch" forName="image6" refType="w" fact="0.6491"/>
          <dgm:constr type="t" for="ch" forName="image6" refType="h" fact="0.5889"/>
          <dgm:constr type="w" for="ch" forName="image6" refType="w" fact="0.1886"/>
          <dgm:constr type="h" for="ch" forName="image6" refType="h" fact="0.2653"/>
          <dgm:constr type="l" for="ch" forName="text6" refType="w" fact="0.8114"/>
          <dgm:constr type="t" for="ch" forName="text6" refType="h" fact="0.4436"/>
          <dgm:constr type="w" for="ch" forName="text6" refType="w" fact="0.1886"/>
          <dgm:constr type="h" for="ch" forName="text6" refType="h" fact="0.2653"/>
          <dgm:constr type="l" for="ch" forName="imageaccent6" refType="w" fact="0.8138"/>
          <dgm:constr type="t" for="ch" forName="imageaccent6" refType="h" fact="0.7053"/>
          <dgm:constr type="w" for="ch" forName="imageaccent6" refType="w" fact="0.022"/>
          <dgm:constr type="h" for="ch" forName="imageaccent6" refType="h" fact="0.0311"/>
          <dgm:constr type="l" for="ch" forName="textaccent6" refType="w" fact="0.8488"/>
          <dgm:constr type="t" for="ch" forName="textaccent6" refType="h" fact="0.676"/>
          <dgm:constr type="w" for="ch" forName="textaccent6" refType="w" fact="0.022"/>
          <dgm:constr type="h" for="ch" forName="textaccent6" refType="h" fact="0.0311"/>
          <dgm:constr type="l" for="ch" forName="text7" refType="w" fact="0.3244"/>
          <dgm:constr type="t" for="ch" forName="text7" refType="h" fact="0.5872"/>
          <dgm:constr type="w" for="ch" forName="text7" refType="w" fact="0.1886"/>
          <dgm:constr type="h" for="ch" forName="text7" refType="h" fact="0.2653"/>
          <dgm:constr type="l" for="ch" forName="image7" refType="w" fact="0.1622"/>
          <dgm:constr type="t" for="ch" forName="image7" refType="h" fact="0.7347"/>
          <dgm:constr type="w" for="ch" forName="image7" refType="w" fact="0.1886"/>
          <dgm:constr type="h" for="ch" forName="image7" refType="h" fact="0.2653"/>
          <dgm:constr type="l" for="ch" forName="imageaccent7" refType="w" fact="0.2905"/>
          <dgm:constr type="t" for="ch" forName="imageaccent7" refType="h" fact="0.7384"/>
          <dgm:constr type="w" for="ch" forName="imageaccent7" refType="w" fact="0.022"/>
          <dgm:constr type="h" for="ch" forName="imageaccent7" refType="h" fact="0.0311"/>
          <dgm:constr type="l" for="ch" forName="textaccent7" refType="w" fact="0.3298"/>
          <dgm:constr type="t" for="ch" forName="textaccent7" refType="h" fact="0.7048"/>
          <dgm:constr type="w" for="ch" forName="textaccent7" refType="w" fact="0.022"/>
          <dgm:constr type="h" for="ch" forName="textaccent7" refType="h" fact="0.0311"/>
        </dgm:constrLst>
      </dgm:if>
      <dgm:if name="Name9" axis="ch" ptType="node" func="cnt" op="equ" val="8">
        <dgm:alg type="composite">
          <dgm:param type="ar" val="1.8974"/>
        </dgm:alg>
        <dgm:constrLst>
          <dgm:constr type="primFontSz" for="des" ptType="node" op="equ" val="65"/>
          <dgm:constr type="l" for="ch" forName="image4" refType="w" fact="0.5589"/>
          <dgm:constr type="t" for="ch" forName="image4" refType="h" fact="0.2952"/>
          <dgm:constr type="w" for="ch" forName="image4" refType="w" fact="0.1624"/>
          <dgm:constr type="h" for="ch" forName="image4" refType="h" fact="0.2645"/>
          <dgm:constr type="l" for="ch" forName="text5" refType="w" fact="0.5589"/>
          <dgm:constr type="t" for="ch" forName="text5" refType="h" fact="0.0028"/>
          <dgm:constr type="w" for="ch" forName="text5" refType="w" fact="0.1624"/>
          <dgm:constr type="h" for="ch" forName="text5" refType="h" fact="0.2645"/>
          <dgm:constr type="l" for="ch" forName="image5" refType="w" fact="0.6986"/>
          <dgm:constr type="t" for="ch" forName="image5" refType="h" fact="0.1504"/>
          <dgm:constr type="w" for="ch" forName="image5" refType="w" fact="0.1624"/>
          <dgm:constr type="h" for="ch" forName="image5" refType="h" fact="0.2645"/>
          <dgm:constr type="l" for="ch" forName="image2" refType="w" fact="0.4192"/>
          <dgm:constr type="t" for="ch" forName="image2" refType="h" fact="0.439"/>
          <dgm:constr type="w" for="ch" forName="image2" refType="w" fact="0.1624"/>
          <dgm:constr type="h" for="ch" forName="image2" refType="h" fact="0.2645"/>
          <dgm:constr type="l" for="ch" forName="text4" refType="w" fact="0.4192"/>
          <dgm:constr type="t" for="ch" forName="text4" refType="h" fact="0.1465"/>
          <dgm:constr type="w" for="ch" forName="text4" refType="w" fact="0.1624"/>
          <dgm:constr type="h" for="ch" forName="text4" refType="h" fact="0.2645"/>
          <dgm:constr type="l" for="ch" forName="text2" refType="w" fact="0.2794"/>
          <dgm:constr type="t" for="ch" forName="text2" refType="h" fact="0.2925"/>
          <dgm:constr type="w" for="ch" forName="text2" refType="w" fact="0.1624"/>
          <dgm:constr type="h" for="ch" forName="text2" refType="h" fact="0.2645"/>
          <dgm:constr type="l" for="ch" forName="image3" refType="w" fact="0.2794"/>
          <dgm:constr type="t" for="ch" forName="image3" refType="h" fact="0"/>
          <dgm:constr type="w" for="ch" forName="image3" refType="w" fact="0.1624"/>
          <dgm:constr type="h" for="ch" forName="image3" refType="h" fact="0.2645"/>
          <dgm:constr type="l" for="ch" forName="text1" refType="w" fact="0.1397"/>
          <dgm:constr type="t" for="ch" forName="text1" refType="h" fact="0.4395"/>
          <dgm:constr type="w" for="ch" forName="text1" refType="w" fact="0.1624"/>
          <dgm:constr type="h" for="ch" forName="text1" refType="h" fact="0.2645"/>
          <dgm:constr type="l" for="ch" forName="text3" refType="w" fact="0.1397"/>
          <dgm:constr type="t" for="ch" forName="text3" refType="h" fact="0.1471"/>
          <dgm:constr type="w" for="ch" forName="text3" refType="w" fact="0.1624"/>
          <dgm:constr type="h" for="ch" forName="text3" refType="h" fact="0.2645"/>
          <dgm:constr type="l" for="ch" forName="textaccent1" refType="w" fact="0.1436"/>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4"/>
          <dgm:constr type="h" for="ch" forName="image1" refType="h" fact="0.2645"/>
          <dgm:constr type="l" for="ch" forName="imageaccent1" refType="w" fact="0.1112"/>
          <dgm:constr type="t" for="ch" forName="imageaccent1" refType="h" fact="0.5227"/>
          <dgm:constr type="w" for="ch" forName="imageaccent1" refType="w" fact="0.0189"/>
          <dgm:constr type="h" for="ch" forName="imageaccent1" refType="h" fact="0.031"/>
          <dgm:constr type="l" for="ch" forName="textaccent2" refType="w" fact="0.3912"/>
          <dgm:constr type="t" for="ch" forName="textaccent2" refType="h" fact="0.5213"/>
          <dgm:constr type="w" for="ch" forName="textaccent2" refType="w" fact="0.0189"/>
          <dgm:constr type="h" for="ch" forName="textaccent2" refType="h" fact="0.031"/>
          <dgm:constr type="l" for="ch" forName="imageaccent2" refType="w" fact="0.4231"/>
          <dgm:constr type="t" for="ch" forName="imageaccent2" refType="h" fact="0.5567"/>
          <dgm:constr type="w" for="ch" forName="imageaccent2" refType="w" fact="0.0189"/>
          <dgm:constr type="h" for="ch" forName="imageaccent2" refType="h" fact="0.031"/>
          <dgm:constr type="l" for="ch" forName="textaccent3" refType="w" fact="0.2502"/>
          <dgm:constr type="t" for="ch" forName="textaccent3" refType="h" fact="0.1507"/>
          <dgm:constr type="w" for="ch" forName="textaccent3" refType="w" fact="0.0189"/>
          <dgm:constr type="h" for="ch" forName="textaccent3" refType="h" fact="0.031"/>
          <dgm:constr type="l" for="ch" forName="imageaccent3" refType="w" fact="0.2841"/>
          <dgm:constr type="t" for="ch" forName="imageaccent3" refType="h" fact="0.1172"/>
          <dgm:constr type="w" for="ch" forName="imageaccent3" refType="w" fact="0.0189"/>
          <dgm:constr type="h" for="ch" forName="imageaccent3" refType="h" fact="0.031"/>
          <dgm:constr type="l" for="ch" forName="textaccent4" refType="w" fact="0.5596"/>
          <dgm:constr type="t" for="ch" forName="textaccent4" refType="h" fact="0.2637"/>
          <dgm:constr type="w" for="ch" forName="textaccent4" refType="w" fact="0.0189"/>
          <dgm:constr type="h" for="ch" forName="textaccent4" refType="h" fact="0.031"/>
          <dgm:constr type="l" for="ch" forName="imageaccent4" refType="w" fact="0.5905"/>
          <dgm:constr type="t" for="ch" forName="imageaccent4" refType="h" fact="0.3"/>
          <dgm:constr type="w" for="ch" forName="imageaccent4" refType="w" fact="0.0189"/>
          <dgm:constr type="h" for="ch" forName="imageaccent4" refType="h" fact="0.031"/>
          <dgm:constr type="l" for="ch" forName="textaccent5" refType="w" fact="0.6993"/>
          <dgm:constr type="t" for="ch" forName="textaccent5" refType="h" fact="0.1214"/>
          <dgm:constr type="w" for="ch" forName="textaccent5" refType="w" fact="0.0189"/>
          <dgm:constr type="h" for="ch" forName="textaccent5" refType="h" fact="0.031"/>
          <dgm:constr type="l" for="ch" forName="imageaccent5" refType="w" fact="0.731"/>
          <dgm:constr type="t" for="ch" forName="imageaccent5" refType="h" fact="0.1563"/>
          <dgm:constr type="w" for="ch" forName="imageaccent5" refType="w" fact="0.0189"/>
          <dgm:constr type="h" for="ch" forName="imageaccent5" refType="h" fact="0.031"/>
          <dgm:constr type="l" for="ch" forName="image6" refType="w" fact="0.5589"/>
          <dgm:constr type="t" for="ch" forName="image6" refType="h" fact="0.5872"/>
          <dgm:constr type="w" for="ch" forName="image6" refType="w" fact="0.1624"/>
          <dgm:constr type="h" for="ch" forName="image6" refType="h" fact="0.2645"/>
          <dgm:constr type="l" for="ch" forName="text6" refType="w" fact="0.6986"/>
          <dgm:constr type="t" for="ch" forName="text6" refType="h" fact="0.4424"/>
          <dgm:constr type="w" for="ch" forName="text6" refType="w" fact="0.1624"/>
          <dgm:constr type="h" for="ch" forName="text6" refType="h" fact="0.2645"/>
          <dgm:constr type="l" for="ch" forName="imageaccent6" refType="w" fact="0.7007"/>
          <dgm:constr type="t" for="ch" forName="imageaccent6" refType="h" fact="0.7033"/>
          <dgm:constr type="w" for="ch" forName="imageaccent6" refType="w" fact="0.0189"/>
          <dgm:constr type="h" for="ch" forName="imageaccent6" refType="h" fact="0.031"/>
          <dgm:constr type="l" for="ch" forName="textaccent6" refType="w" fact="0.7308"/>
          <dgm:constr type="t" for="ch" forName="textaccent6" refType="h" fact="0.6741"/>
          <dgm:constr type="w" for="ch" forName="textaccent6" refType="w" fact="0.0189"/>
          <dgm:constr type="h" for="ch" forName="textaccent6" refType="h" fact="0.031"/>
          <dgm:constr type="l" for="ch" forName="text7" refType="w" fact="0.2793"/>
          <dgm:constr type="t" for="ch" forName="text7" refType="h" fact="0.5856"/>
          <dgm:constr type="w" for="ch" forName="text7" refType="w" fact="0.1624"/>
          <dgm:constr type="h" for="ch" forName="text7" refType="h" fact="0.2645"/>
          <dgm:constr type="l" for="ch" forName="image7" refType="w" fact="0.1396"/>
          <dgm:constr type="t" for="ch" forName="image7" refType="h" fact="0.7326"/>
          <dgm:constr type="w" for="ch" forName="image7" refType="w" fact="0.1624"/>
          <dgm:constr type="h" for="ch" forName="image7" refType="h" fact="0.2645"/>
          <dgm:constr type="l" for="ch" forName="imageaccent7" refType="w" fact="0.2501"/>
          <dgm:constr type="t" for="ch" forName="imageaccent7" refType="h" fact="0.7363"/>
          <dgm:constr type="w" for="ch" forName="imageaccent7" refType="w" fact="0.0189"/>
          <dgm:constr type="h" for="ch" forName="imageaccent7" refType="h" fact="0.031"/>
          <dgm:constr type="l" for="ch" forName="textaccent7" refType="w" fact="0.284"/>
          <dgm:constr type="t" for="ch" forName="textaccent7" refType="h" fact="0.7028"/>
          <dgm:constr type="w" for="ch" forName="textaccent7" refType="w" fact="0.0189"/>
          <dgm:constr type="h" for="ch" forName="textaccent7" refType="h" fact="0.031"/>
          <dgm:constr type="l" for="ch" forName="image8" refType="w" fact="0.6979"/>
          <dgm:constr type="t" for="ch" forName="image8" refType="h" fact="0.7355"/>
          <dgm:constr type="w" for="ch" forName="image8" refType="w" fact="0.1624"/>
          <dgm:constr type="h" for="ch" forName="image8" refType="h" fact="0.2645"/>
          <dgm:constr type="l" for="ch" forName="text8" refType="w" fact="0.8376"/>
          <dgm:constr type="t" for="ch" forName="text8" refType="h" fact="0.5906"/>
          <dgm:constr type="w" for="ch" forName="text8" refType="w" fact="0.1624"/>
          <dgm:constr type="h" for="ch" forName="text8" refType="h" fact="0.2645"/>
          <dgm:constr type="l" for="ch" forName="imageaccent8" refType="w" fact="0.8397"/>
          <dgm:constr type="t" for="ch" forName="imageaccent8" refType="h" fact="0.8516"/>
          <dgm:constr type="w" for="ch" forName="imageaccent8" refType="w" fact="0.0189"/>
          <dgm:constr type="h" for="ch" forName="imageaccent8" refType="h" fact="0.031"/>
          <dgm:constr type="l" for="ch" forName="textaccent8" refType="w" fact="0.8698"/>
          <dgm:constr type="t" for="ch" forName="textaccent8" refType="h" fact="0.8223"/>
          <dgm:constr type="w" for="ch" forName="textaccent8" refType="w" fact="0.0189"/>
          <dgm:constr type="h" for="ch" forName="textaccent8" refType="h" fact="0.031"/>
        </dgm:constrLst>
      </dgm:if>
      <dgm:if name="Name10" axis="ch" ptType="node" func="cnt" op="equ" val="9">
        <dgm:alg type="composite">
          <dgm:param type="ar" val="1.8986"/>
        </dgm:alg>
        <dgm:constrLst>
          <dgm:constr type="primFontSz" for="des" ptType="node" op="equ" val="65"/>
          <dgm:constr type="l" for="ch" forName="image4" refType="w" fact="0.5585"/>
          <dgm:constr type="t" for="ch" forName="image4" refType="h" fact="0.2952"/>
          <dgm:constr type="w" for="ch" forName="image4" refType="w" fact="0.1623"/>
          <dgm:constr type="h" for="ch" forName="image4" refType="h" fact="0.2645"/>
          <dgm:constr type="l" for="ch" forName="text5" refType="w" fact="0.5585"/>
          <dgm:constr type="t" for="ch" forName="text5" refType="h" fact="0.0028"/>
          <dgm:constr type="w" for="ch" forName="text5" refType="w" fact="0.1623"/>
          <dgm:constr type="h" for="ch" forName="text5" refType="h" fact="0.2645"/>
          <dgm:constr type="l" for="ch" forName="image5" refType="w" fact="0.6982"/>
          <dgm:constr type="t" for="ch" forName="image5" refType="h" fact="0.1504"/>
          <dgm:constr type="w" for="ch" forName="image5" refType="w" fact="0.1623"/>
          <dgm:constr type="h" for="ch" forName="image5" refType="h" fact="0.2645"/>
          <dgm:constr type="l" for="ch" forName="image2" refType="w" fact="0.4189"/>
          <dgm:constr type="t" for="ch" forName="image2" refType="h" fact="0.439"/>
          <dgm:constr type="w" for="ch" forName="image2" refType="w" fact="0.1623"/>
          <dgm:constr type="h" for="ch" forName="image2" refType="h" fact="0.2645"/>
          <dgm:constr type="l" for="ch" forName="text4" refType="w" fact="0.4189"/>
          <dgm:constr type="t" for="ch" forName="text4" refType="h" fact="0.1465"/>
          <dgm:constr type="w" for="ch" forName="text4" refType="w" fact="0.1623"/>
          <dgm:constr type="h" for="ch" forName="text4" refType="h" fact="0.2645"/>
          <dgm:constr type="l" for="ch" forName="text2" refType="w" fact="0.2793"/>
          <dgm:constr type="t" for="ch" forName="text2" refType="h" fact="0.2925"/>
          <dgm:constr type="w" for="ch" forName="text2" refType="w" fact="0.1623"/>
          <dgm:constr type="h" for="ch" forName="text2" refType="h" fact="0.2645"/>
          <dgm:constr type="l" for="ch" forName="image3" refType="w" fact="0.2793"/>
          <dgm:constr type="t" for="ch" forName="image3" refType="h" fact="0"/>
          <dgm:constr type="w" for="ch" forName="image3" refType="w" fact="0.1623"/>
          <dgm:constr type="h" for="ch" forName="image3" refType="h" fact="0.2645"/>
          <dgm:constr type="l" for="ch" forName="text1" refType="w" fact="0.1396"/>
          <dgm:constr type="t" for="ch" forName="text1" refType="h" fact="0.4395"/>
          <dgm:constr type="w" for="ch" forName="text1" refType="w" fact="0.1623"/>
          <dgm:constr type="h" for="ch" forName="text1" refType="h" fact="0.2645"/>
          <dgm:constr type="l" for="ch" forName="text3" refType="w" fact="0.1396"/>
          <dgm:constr type="t" for="ch" forName="text3" refType="h" fact="0.1471"/>
          <dgm:constr type="w" for="ch" forName="text3" refType="w" fact="0.1623"/>
          <dgm:constr type="h" for="ch" forName="text3" refType="h" fact="0.2645"/>
          <dgm:constr type="l" for="ch" forName="textaccent1" refType="w" fact="0.1435"/>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3"/>
          <dgm:constr type="h" for="ch" forName="image1" refType="h" fact="0.2645"/>
          <dgm:constr type="l" for="ch" forName="imageaccent1" refType="w" fact="0.1111"/>
          <dgm:constr type="t" for="ch" forName="imageaccent1" refType="h" fact="0.5227"/>
          <dgm:constr type="w" for="ch" forName="imageaccent1" refType="w" fact="0.0189"/>
          <dgm:constr type="h" for="ch" forName="imageaccent1" refType="h" fact="0.031"/>
          <dgm:constr type="l" for="ch" forName="textaccent2" refType="w" fact="0.391"/>
          <dgm:constr type="t" for="ch" forName="textaccent2" refType="h" fact="0.5213"/>
          <dgm:constr type="w" for="ch" forName="textaccent2" refType="w" fact="0.0189"/>
          <dgm:constr type="h" for="ch" forName="textaccent2" refType="h" fact="0.031"/>
          <dgm:constr type="l" for="ch" forName="imageaccent2" refType="w" fact="0.4228"/>
          <dgm:constr type="t" for="ch" forName="imageaccent2" refType="h" fact="0.5567"/>
          <dgm:constr type="w" for="ch" forName="imageaccent2" refType="w" fact="0.0189"/>
          <dgm:constr type="h" for="ch" forName="imageaccent2" refType="h" fact="0.031"/>
          <dgm:constr type="l" for="ch" forName="textaccent3" refType="w" fact="0.2501"/>
          <dgm:constr type="t" for="ch" forName="textaccent3" refType="h" fact="0.1507"/>
          <dgm:constr type="w" for="ch" forName="textaccent3" refType="w" fact="0.0189"/>
          <dgm:constr type="h" for="ch" forName="textaccent3" refType="h" fact="0.031"/>
          <dgm:constr type="l" for="ch" forName="imageaccent3" refType="w" fact="0.2839"/>
          <dgm:constr type="t" for="ch" forName="imageaccent3" refType="h" fact="0.1172"/>
          <dgm:constr type="w" for="ch" forName="imageaccent3" refType="w" fact="0.0189"/>
          <dgm:constr type="h" for="ch" forName="imageaccent3" refType="h" fact="0.031"/>
          <dgm:constr type="l" for="ch" forName="textaccent4" refType="w" fact="0.5593"/>
          <dgm:constr type="t" for="ch" forName="textaccent4" refType="h" fact="0.2637"/>
          <dgm:constr type="w" for="ch" forName="textaccent4" refType="w" fact="0.0189"/>
          <dgm:constr type="h" for="ch" forName="textaccent4" refType="h" fact="0.031"/>
          <dgm:constr type="l" for="ch" forName="imageaccent4" refType="w" fact="0.5901"/>
          <dgm:constr type="t" for="ch" forName="imageaccent4" refType="h" fact="0.3"/>
          <dgm:constr type="w" for="ch" forName="imageaccent4" refType="w" fact="0.0189"/>
          <dgm:constr type="h" for="ch" forName="imageaccent4" refType="h" fact="0.031"/>
          <dgm:constr type="l" for="ch" forName="textaccent5" refType="w" fact="0.6989"/>
          <dgm:constr type="t" for="ch" forName="textaccent5" refType="h" fact="0.1214"/>
          <dgm:constr type="w" for="ch" forName="textaccent5" refType="w" fact="0.0189"/>
          <dgm:constr type="h" for="ch" forName="textaccent5" refType="h" fact="0.031"/>
          <dgm:constr type="l" for="ch" forName="imageaccent5" refType="w" fact="0.7305"/>
          <dgm:constr type="t" for="ch" forName="imageaccent5" refType="h" fact="0.1563"/>
          <dgm:constr type="w" for="ch" forName="imageaccent5" refType="w" fact="0.0189"/>
          <dgm:constr type="h" for="ch" forName="imageaccent5" refType="h" fact="0.031"/>
          <dgm:constr type="l" for="ch" forName="image6" refType="w" fact="0.5585"/>
          <dgm:constr type="t" for="ch" forName="image6" refType="h" fact="0.5872"/>
          <dgm:constr type="w" for="ch" forName="image6" refType="w" fact="0.1623"/>
          <dgm:constr type="h" for="ch" forName="image6" refType="h" fact="0.2645"/>
          <dgm:constr type="l" for="ch" forName="text6" refType="w" fact="0.6982"/>
          <dgm:constr type="t" for="ch" forName="text6" refType="h" fact="0.4424"/>
          <dgm:constr type="w" for="ch" forName="text6" refType="w" fact="0.1623"/>
          <dgm:constr type="h" for="ch" forName="text6" refType="h" fact="0.2645"/>
          <dgm:constr type="l" for="ch" forName="imageaccent6" refType="w" fact="0.7002"/>
          <dgm:constr type="t" for="ch" forName="imageaccent6" refType="h" fact="0.7033"/>
          <dgm:constr type="w" for="ch" forName="imageaccent6" refType="w" fact="0.0189"/>
          <dgm:constr type="h" for="ch" forName="imageaccent6" refType="h" fact="0.031"/>
          <dgm:constr type="l" for="ch" forName="textaccent6" refType="w" fact="0.7303"/>
          <dgm:constr type="t" for="ch" forName="textaccent6" refType="h" fact="0.6741"/>
          <dgm:constr type="w" for="ch" forName="textaccent6" refType="w" fact="0.0189"/>
          <dgm:constr type="h" for="ch" forName="textaccent6" refType="h" fact="0.031"/>
          <dgm:constr type="l" for="ch" forName="text7" refType="w" fact="0.2792"/>
          <dgm:constr type="t" for="ch" forName="text7" refType="h" fact="0.5856"/>
          <dgm:constr type="w" for="ch" forName="text7" refType="w" fact="0.1623"/>
          <dgm:constr type="h" for="ch" forName="text7" refType="h" fact="0.2645"/>
          <dgm:constr type="l" for="ch" forName="image7" refType="w" fact="0.1395"/>
          <dgm:constr type="t" for="ch" forName="image7" refType="h" fact="0.7326"/>
          <dgm:constr type="w" for="ch" forName="image7" refType="w" fact="0.1623"/>
          <dgm:constr type="h" for="ch" forName="image7" refType="h" fact="0.2645"/>
          <dgm:constr type="l" for="ch" forName="imageaccent7" refType="w" fact="0.25"/>
          <dgm:constr type="t" for="ch" forName="imageaccent7" refType="h" fact="0.7363"/>
          <dgm:constr type="w" for="ch" forName="imageaccent7" refType="w" fact="0.0189"/>
          <dgm:constr type="h" for="ch" forName="imageaccent7" refType="h" fact="0.031"/>
          <dgm:constr type="l" for="ch" forName="textaccent7" refType="w" fact="0.2838"/>
          <dgm:constr type="t" for="ch" forName="textaccent7" refType="h" fact="0.7028"/>
          <dgm:constr type="w" for="ch" forName="textaccent7" refType="w" fact="0.0189"/>
          <dgm:constr type="h" for="ch" forName="textaccent7" refType="h" fact="0.031"/>
          <dgm:constr type="l" for="ch" forName="image8" refType="w" fact="0.6975"/>
          <dgm:constr type="t" for="ch" forName="image8" refType="h" fact="0.7355"/>
          <dgm:constr type="w" for="ch" forName="image8" refType="w" fact="0.1623"/>
          <dgm:constr type="h" for="ch" forName="image8" refType="h" fact="0.2645"/>
          <dgm:constr type="l" for="ch" forName="text8" refType="w" fact="0.8371"/>
          <dgm:constr type="t" for="ch" forName="text8" refType="h" fact="0.5906"/>
          <dgm:constr type="w" for="ch" forName="text8" refType="w" fact="0.1623"/>
          <dgm:constr type="h" for="ch" forName="text8" refType="h" fact="0.2645"/>
          <dgm:constr type="l" for="ch" forName="imageaccent8" refType="w" fact="0.8392"/>
          <dgm:constr type="t" for="ch" forName="imageaccent8" refType="h" fact="0.8516"/>
          <dgm:constr type="w" for="ch" forName="imageaccent8" refType="w" fact="0.0189"/>
          <dgm:constr type="h" for="ch" forName="imageaccent8" refType="h" fact="0.031"/>
          <dgm:constr type="l" for="ch" forName="textaccent8" refType="w" fact="0.8693"/>
          <dgm:constr type="t" for="ch" forName="textaccent8" refType="h" fact="0.8223"/>
          <dgm:constr type="w" for="ch" forName="textaccent8" refType="w" fact="0.0189"/>
          <dgm:constr type="h" for="ch" forName="textaccent8" refType="h" fact="0.031"/>
          <dgm:constr type="l" for="ch" forName="text9" refType="w" fact="0.8377"/>
          <dgm:constr type="t" for="ch" forName="text9" refType="h" fact="0.0057"/>
          <dgm:constr type="w" for="ch" forName="text9" refType="w" fact="0.1623"/>
          <dgm:constr type="h" for="ch" forName="text9" refType="h" fact="0.2645"/>
          <dgm:constr type="l" for="ch" forName="textaccent9" refType="w" fact="0.95"/>
          <dgm:constr type="t" for="ch" forName="textaccent9" refType="h" fact="0.2383"/>
          <dgm:constr type="w" for="ch" forName="textaccent9" refType="w" fact="0.0189"/>
          <dgm:constr type="h" for="ch" forName="textaccent9" refType="h" fact="0.031"/>
          <dgm:constr type="l" for="ch" forName="image9" refType="w" fact="0.8377"/>
          <dgm:constr type="t" for="ch" forName="image9" refType="h" fact="0.2977"/>
          <dgm:constr type="w" for="ch" forName="image9" refType="w" fact="0.1623"/>
          <dgm:constr type="h" for="ch" forName="image9" refType="h" fact="0.2645"/>
          <dgm:constr type="l" for="ch" forName="imageaccent9" refType="w" fact="0.95"/>
          <dgm:constr type="t" for="ch" forName="imageaccent9" refType="h" fact="0.2993"/>
          <dgm:constr type="w" for="ch" forName="imageaccent9" refType="w" fact="0.0189"/>
          <dgm:constr type="h" for="ch" forName="imageaccent9" refType="h" fact="0.031"/>
        </dgm:constrLst>
      </dgm:if>
      <dgm:if name="Name11" axis="ch" ptType="node" func="cnt" op="equ" val="10">
        <dgm:alg type="composite">
          <dgm:param type="ar" val="1.6608"/>
        </dgm:alg>
        <dgm:constrLst>
          <dgm:constr type="primFontSz" for="des" ptType="node" op="equ" val="65"/>
          <dgm:constr type="l" for="ch" forName="image4" refType="w" fact="0.5585"/>
          <dgm:constr type="t" for="ch" forName="image4" refType="h" fact="0.2583"/>
          <dgm:constr type="w" for="ch" forName="image4" refType="w" fact="0.1623"/>
          <dgm:constr type="h" for="ch" forName="image4" refType="h" fact="0.2314"/>
          <dgm:constr type="l" for="ch" forName="text5" refType="w" fact="0.5585"/>
          <dgm:constr type="t" for="ch" forName="text5" refType="h" fact="0.0024"/>
          <dgm:constr type="w" for="ch" forName="text5" refType="w" fact="0.1623"/>
          <dgm:constr type="h" for="ch" forName="text5" refType="h" fact="0.2314"/>
          <dgm:constr type="l" for="ch" forName="image5" refType="w" fact="0.6982"/>
          <dgm:constr type="t" for="ch" forName="image5" refType="h" fact="0.1316"/>
          <dgm:constr type="w" for="ch" forName="image5" refType="w" fact="0.1623"/>
          <dgm:constr type="h" for="ch" forName="image5" refType="h" fact="0.2314"/>
          <dgm:constr type="l" for="ch" forName="image2" refType="w" fact="0.4189"/>
          <dgm:constr type="t" for="ch" forName="image2" refType="h" fact="0.384"/>
          <dgm:constr type="w" for="ch" forName="image2" refType="w" fact="0.1623"/>
          <dgm:constr type="h" for="ch" forName="image2" refType="h" fact="0.2314"/>
          <dgm:constr type="l" for="ch" forName="text4" refType="w" fact="0.4189"/>
          <dgm:constr type="t" for="ch" forName="text4" refType="h" fact="0.1282"/>
          <dgm:constr type="w" for="ch" forName="text4" refType="w" fact="0.1623"/>
          <dgm:constr type="h" for="ch" forName="text4" refType="h" fact="0.2314"/>
          <dgm:constr type="l" for="ch" forName="text2" refType="w" fact="0.2793"/>
          <dgm:constr type="t" for="ch" forName="text2" refType="h" fact="0.2558"/>
          <dgm:constr type="w" for="ch" forName="text2" refType="w" fact="0.1623"/>
          <dgm:constr type="h" for="ch" forName="text2" refType="h" fact="0.2314"/>
          <dgm:constr type="l" for="ch" forName="image3" refType="w" fact="0.2793"/>
          <dgm:constr type="t" for="ch" forName="image3" refType="h" fact="0"/>
          <dgm:constr type="w" for="ch" forName="image3" refType="w" fact="0.1623"/>
          <dgm:constr type="h" for="ch" forName="image3" refType="h" fact="0.2314"/>
          <dgm:constr type="l" for="ch" forName="text1" refType="w" fact="0.1396"/>
          <dgm:constr type="t" for="ch" forName="text1" refType="h" fact="0.3845"/>
          <dgm:constr type="w" for="ch" forName="text1" refType="w" fact="0.1623"/>
          <dgm:constr type="h" for="ch" forName="text1" refType="h" fact="0.2314"/>
          <dgm:constr type="l" for="ch" forName="text3" refType="w" fact="0.1396"/>
          <dgm:constr type="t" for="ch" forName="text3" refType="h" fact="0.1286"/>
          <dgm:constr type="w" for="ch" forName="text3" refType="w" fact="0.1623"/>
          <dgm:constr type="h" for="ch" forName="text3" refType="h" fact="0.2314"/>
          <dgm:constr type="l" for="ch" forName="textaccent1" refType="w" fact="0.1435"/>
          <dgm:constr type="t" for="ch" forName="textaccent1" refType="h" fact="0.488"/>
          <dgm:constr type="w" for="ch" forName="textaccent1" refType="w" fact="0.0189"/>
          <dgm:constr type="h" for="ch" forName="textaccent1" refType="h" fact="0.0271"/>
          <dgm:constr type="l" for="ch" forName="image1" refType="w" fact="0"/>
          <dgm:constr type="t" for="ch" forName="image1" refType="h" fact="0.2566"/>
          <dgm:constr type="w" for="ch" forName="image1" refType="w" fact="0.1623"/>
          <dgm:constr type="h" for="ch" forName="image1" refType="h" fact="0.2314"/>
          <dgm:constr type="l" for="ch" forName="imageaccent1" refType="w" fact="0.1111"/>
          <dgm:constr type="t" for="ch" forName="imageaccent1" refType="h" fact="0.4572"/>
          <dgm:constr type="w" for="ch" forName="imageaccent1" refType="w" fact="0.0189"/>
          <dgm:constr type="h" for="ch" forName="imageaccent1" refType="h" fact="0.0271"/>
          <dgm:constr type="l" for="ch" forName="textaccent2" refType="w" fact="0.391"/>
          <dgm:constr type="t" for="ch" forName="textaccent2" refType="h" fact="0.456"/>
          <dgm:constr type="w" for="ch" forName="textaccent2" refType="w" fact="0.0189"/>
          <dgm:constr type="h" for="ch" forName="textaccent2" refType="h" fact="0.0271"/>
          <dgm:constr type="l" for="ch" forName="imageaccent2" refType="w" fact="0.4228"/>
          <dgm:constr type="t" for="ch" forName="imageaccent2" refType="h" fact="0.487"/>
          <dgm:constr type="w" for="ch" forName="imageaccent2" refType="w" fact="0.0189"/>
          <dgm:constr type="h" for="ch" forName="imageaccent2" refType="h" fact="0.0271"/>
          <dgm:constr type="l" for="ch" forName="textaccent3" refType="w" fact="0.2501"/>
          <dgm:constr type="t" for="ch" forName="textaccent3" refType="h" fact="0.1318"/>
          <dgm:constr type="w" for="ch" forName="textaccent3" refType="w" fact="0.0189"/>
          <dgm:constr type="h" for="ch" forName="textaccent3" refType="h" fact="0.0271"/>
          <dgm:constr type="l" for="ch" forName="imageaccent3" refType="w" fact="0.2839"/>
          <dgm:constr type="t" for="ch" forName="imageaccent3" refType="h" fact="0.1025"/>
          <dgm:constr type="w" for="ch" forName="imageaccent3" refType="w" fact="0.0189"/>
          <dgm:constr type="h" for="ch" forName="imageaccent3" refType="h" fact="0.0271"/>
          <dgm:constr type="l" for="ch" forName="textaccent4" refType="w" fact="0.5593"/>
          <dgm:constr type="t" for="ch" forName="textaccent4" refType="h" fact="0.2307"/>
          <dgm:constr type="w" for="ch" forName="textaccent4" refType="w" fact="0.0189"/>
          <dgm:constr type="h" for="ch" forName="textaccent4" refType="h" fact="0.0271"/>
          <dgm:constr type="l" for="ch" forName="imageaccent4" refType="w" fact="0.5901"/>
          <dgm:constr type="t" for="ch" forName="imageaccent4" refType="h" fact="0.2624"/>
          <dgm:constr type="w" for="ch" forName="imageaccent4" refType="w" fact="0.0189"/>
          <dgm:constr type="h" for="ch" forName="imageaccent4" refType="h" fact="0.0271"/>
          <dgm:constr type="l" for="ch" forName="textaccent5" refType="w" fact="0.6989"/>
          <dgm:constr type="t" for="ch" forName="textaccent5" refType="h" fact="0.1062"/>
          <dgm:constr type="w" for="ch" forName="textaccent5" refType="w" fact="0.0189"/>
          <dgm:constr type="h" for="ch" forName="textaccent5" refType="h" fact="0.0271"/>
          <dgm:constr type="l" for="ch" forName="imageaccent5" refType="w" fact="0.7305"/>
          <dgm:constr type="t" for="ch" forName="imageaccent5" refType="h" fact="0.1367"/>
          <dgm:constr type="w" for="ch" forName="imageaccent5" refType="w" fact="0.0189"/>
          <dgm:constr type="h" for="ch" forName="imageaccent5" refType="h" fact="0.0271"/>
          <dgm:constr type="l" for="ch" forName="image6" refType="w" fact="0.5585"/>
          <dgm:constr type="t" for="ch" forName="image6" refType="h" fact="0.5137"/>
          <dgm:constr type="w" for="ch" forName="image6" refType="w" fact="0.1623"/>
          <dgm:constr type="h" for="ch" forName="image6" refType="h" fact="0.2314"/>
          <dgm:constr type="l" for="ch" forName="text6" refType="w" fact="0.6982"/>
          <dgm:constr type="t" for="ch" forName="text6" refType="h" fact="0.387"/>
          <dgm:constr type="w" for="ch" forName="text6" refType="w" fact="0.1623"/>
          <dgm:constr type="h" for="ch" forName="text6" refType="h" fact="0.2314"/>
          <dgm:constr type="l" for="ch" forName="imageaccent6" refType="w" fact="0.7002"/>
          <dgm:constr type="t" for="ch" forName="imageaccent6" refType="h" fact="0.6152"/>
          <dgm:constr type="w" for="ch" forName="imageaccent6" refType="w" fact="0.0189"/>
          <dgm:constr type="h" for="ch" forName="imageaccent6" refType="h" fact="0.0271"/>
          <dgm:constr type="l" for="ch" forName="textaccent6" refType="w" fact="0.7303"/>
          <dgm:constr type="t" for="ch" forName="textaccent6" refType="h" fact="0.5897"/>
          <dgm:constr type="w" for="ch" forName="textaccent6" refType="w" fact="0.0189"/>
          <dgm:constr type="h" for="ch" forName="textaccent6" refType="h" fact="0.0271"/>
          <dgm:constr type="l" for="ch" forName="text7" refType="w" fact="0.2792"/>
          <dgm:constr type="t" for="ch" forName="text7" refType="h" fact="0.5122"/>
          <dgm:constr type="w" for="ch" forName="text7" refType="w" fact="0.1623"/>
          <dgm:constr type="h" for="ch" forName="text7" refType="h" fact="0.2314"/>
          <dgm:constr type="l" for="ch" forName="image7" refType="w" fact="0.1395"/>
          <dgm:constr type="t" for="ch" forName="image7" refType="h" fact="0.6409"/>
          <dgm:constr type="w" for="ch" forName="image7" refType="w" fact="0.1623"/>
          <dgm:constr type="h" for="ch" forName="image7" refType="h" fact="0.2314"/>
          <dgm:constr type="l" for="ch" forName="imageaccent7" refType="w" fact="0.25"/>
          <dgm:constr type="t" for="ch" forName="imageaccent7" refType="h" fact="0.6441"/>
          <dgm:constr type="w" for="ch" forName="imageaccent7" refType="w" fact="0.0189"/>
          <dgm:constr type="h" for="ch" forName="imageaccent7" refType="h" fact="0.0271"/>
          <dgm:constr type="l" for="ch" forName="textaccent7" refType="w" fact="0.2838"/>
          <dgm:constr type="t" for="ch" forName="textaccent7" refType="h" fact="0.6148"/>
          <dgm:constr type="w" for="ch" forName="textaccent7" refType="w" fact="0.0189"/>
          <dgm:constr type="h" for="ch" forName="textaccent7" refType="h" fact="0.0271"/>
          <dgm:constr type="l" for="ch" forName="image8" refType="w" fact="0.6975"/>
          <dgm:constr type="t" for="ch" forName="image8" refType="h" fact="0.6433"/>
          <dgm:constr type="w" for="ch" forName="image8" refType="w" fact="0.1623"/>
          <dgm:constr type="h" for="ch" forName="image8" refType="h" fact="0.2314"/>
          <dgm:constr type="l" for="ch" forName="text8" refType="w" fact="0.8371"/>
          <dgm:constr type="t" for="ch" forName="text8" refType="h" fact="0.5167"/>
          <dgm:constr type="w" for="ch" forName="text8" refType="w" fact="0.1623"/>
          <dgm:constr type="h" for="ch" forName="text8" refType="h" fact="0.2314"/>
          <dgm:constr type="l" for="ch" forName="imageaccent8" refType="w" fact="0.8392"/>
          <dgm:constr type="t" for="ch" forName="imageaccent8" refType="h" fact="0.7449"/>
          <dgm:constr type="w" for="ch" forName="imageaccent8" refType="w" fact="0.0189"/>
          <dgm:constr type="h" for="ch" forName="imageaccent8" refType="h" fact="0.0271"/>
          <dgm:constr type="l" for="ch" forName="textaccent8" refType="w" fact="0.8693"/>
          <dgm:constr type="t" for="ch" forName="textaccent8" refType="h" fact="0.7194"/>
          <dgm:constr type="w" for="ch" forName="textaccent8" refType="w" fact="0.0189"/>
          <dgm:constr type="h" for="ch" forName="textaccent8" refType="h" fact="0.0271"/>
          <dgm:constr type="l" for="ch" forName="text9" refType="w" fact="0.8377"/>
          <dgm:constr type="t" for="ch" forName="text9" refType="h" fact="0.005"/>
          <dgm:constr type="w" for="ch" forName="text9" refType="w" fact="0.1623"/>
          <dgm:constr type="h" for="ch" forName="text9" refType="h" fact="0.2314"/>
          <dgm:constr type="l" for="ch" forName="textaccent9" refType="w" fact="0.95"/>
          <dgm:constr type="t" for="ch" forName="textaccent9" refType="h" fact="0.2084"/>
          <dgm:constr type="w" for="ch" forName="textaccent9" refType="w" fact="0.0189"/>
          <dgm:constr type="h" for="ch" forName="textaccent9" refType="h" fact="0.0271"/>
          <dgm:constr type="l" for="ch" forName="image9" refType="w" fact="0.8377"/>
          <dgm:constr type="t" for="ch" forName="image9" refType="h" fact="0.2604"/>
          <dgm:constr type="w" for="ch" forName="image9" refType="w" fact="0.1623"/>
          <dgm:constr type="h" for="ch" forName="image9" refType="h" fact="0.2314"/>
          <dgm:constr type="l" for="ch" forName="imageaccent9" refType="w" fact="0.95"/>
          <dgm:constr type="t" for="ch" forName="imageaccent9" refType="h" fact="0.2618"/>
          <dgm:constr type="w" for="ch" forName="imageaccent9" refType="w" fact="0.0189"/>
          <dgm:constr type="h" for="ch" forName="imageaccent9" refType="h" fact="0.0271"/>
          <dgm:constr type="l" for="ch" forName="image10" refType="w" fact="0.2786"/>
          <dgm:constr type="t" for="ch" forName="image10" refType="h" fact="0.7686"/>
          <dgm:constr type="w" for="ch" forName="image10" refType="w" fact="0.1623"/>
          <dgm:constr type="h" for="ch" forName="image10" refType="h" fact="0.2314"/>
          <dgm:constr type="l" for="ch" forName="text10" refType="w" fact="0.4183"/>
          <dgm:constr type="t" for="ch" forName="text10" refType="h" fact="0.6419"/>
          <dgm:constr type="w" for="ch" forName="text10" refType="w" fact="0.1623"/>
          <dgm:constr type="h" for="ch" forName="text10" refType="h" fact="0.2314"/>
          <dgm:constr type="l" for="ch" forName="imageaccent10" refType="w" fact="0.4203"/>
          <dgm:constr type="t" for="ch" forName="imageaccent10" refType="h" fact="0.8701"/>
          <dgm:constr type="w" for="ch" forName="imageaccent10" refType="w" fact="0.0189"/>
          <dgm:constr type="h" for="ch" forName="imageaccent10" refType="h" fact="0.0271"/>
          <dgm:constr type="l" for="ch" forName="textaccent10" refType="w" fact="0.4504"/>
          <dgm:constr type="t" for="ch" forName="textaccent10" refType="h" fact="0.8446"/>
          <dgm:constr type="w" for="ch" forName="textaccent10" refType="w" fact="0.0189"/>
          <dgm:constr type="h" for="ch" forName="textaccent10" refType="h" fact="0.0271"/>
        </dgm:constrLst>
      </dgm:if>
      <dgm:if name="Name12" axis="ch" ptType="node" func="cnt" op="equ" val="11">
        <dgm:alg type="composite">
          <dgm:param type="ar" val="1.4704"/>
        </dgm:alg>
        <dgm:constrLst>
          <dgm:constr type="primFontSz" for="des" ptType="node" op="equ" val="65"/>
          <dgm:constr type="l" for="ch" forName="image4" refType="w" fact="0.5585"/>
          <dgm:constr type="t" for="ch" forName="image4" refType="h" fact="0.2287"/>
          <dgm:constr type="w" for="ch" forName="image4" refType="w" fact="0.1623"/>
          <dgm:constr type="h" for="ch" forName="image4" refType="h" fact="0.2049"/>
          <dgm:constr type="l" for="ch" forName="text5" refType="w" fact="0.5585"/>
          <dgm:constr type="t" for="ch" forName="text5" refType="h" fact="0.0022"/>
          <dgm:constr type="w" for="ch" forName="text5" refType="w" fact="0.1623"/>
          <dgm:constr type="h" for="ch" forName="text5" refType="h" fact="0.2049"/>
          <dgm:constr type="l" for="ch" forName="image5" refType="w" fact="0.6982"/>
          <dgm:constr type="t" for="ch" forName="image5" refType="h" fact="0.1165"/>
          <dgm:constr type="w" for="ch" forName="image5" refType="w" fact="0.1623"/>
          <dgm:constr type="h" for="ch" forName="image5" refType="h" fact="0.2049"/>
          <dgm:constr type="l" for="ch" forName="image2" refType="w" fact="0.4189"/>
          <dgm:constr type="t" for="ch" forName="image2" refType="h" fact="0.34"/>
          <dgm:constr type="w" for="ch" forName="image2" refType="w" fact="0.1623"/>
          <dgm:constr type="h" for="ch" forName="image2" refType="h" fact="0.2049"/>
          <dgm:constr type="l" for="ch" forName="text4" refType="w" fact="0.4189"/>
          <dgm:constr type="t" for="ch" forName="text4" refType="h" fact="0.1135"/>
          <dgm:constr type="w" for="ch" forName="text4" refType="w" fact="0.1623"/>
          <dgm:constr type="h" for="ch" forName="text4" refType="h" fact="0.2049"/>
          <dgm:constr type="l" for="ch" forName="text2" refType="w" fact="0.2793"/>
          <dgm:constr type="t" for="ch" forName="text2" refType="h" fact="0.2265"/>
          <dgm:constr type="w" for="ch" forName="text2" refType="w" fact="0.1623"/>
          <dgm:constr type="h" for="ch" forName="text2" refType="h" fact="0.2049"/>
          <dgm:constr type="l" for="ch" forName="image3" refType="w" fact="0.2793"/>
          <dgm:constr type="t" for="ch" forName="image3" refType="h" fact="0"/>
          <dgm:constr type="w" for="ch" forName="image3" refType="w" fact="0.1623"/>
          <dgm:constr type="h" for="ch" forName="image3" refType="h" fact="0.2049"/>
          <dgm:constr type="l" for="ch" forName="text1" refType="w" fact="0.1396"/>
          <dgm:constr type="t" for="ch" forName="text1" refType="h" fact="0.3404"/>
          <dgm:constr type="w" for="ch" forName="text1" refType="w" fact="0.1623"/>
          <dgm:constr type="h" for="ch" forName="text1" refType="h" fact="0.2049"/>
          <dgm:constr type="l" for="ch" forName="text3" refType="w" fact="0.1396"/>
          <dgm:constr type="t" for="ch" forName="text3" refType="h" fact="0.1139"/>
          <dgm:constr type="w" for="ch" forName="text3" refType="w" fact="0.1623"/>
          <dgm:constr type="h" for="ch" forName="text3" refType="h" fact="0.2049"/>
          <dgm:constr type="l" for="ch" forName="textaccent1" refType="w" fact="0.1435"/>
          <dgm:constr type="t" for="ch" forName="textaccent1" refType="h" fact="0.432"/>
          <dgm:constr type="w" for="ch" forName="textaccent1" refType="w" fact="0.0189"/>
          <dgm:constr type="h" for="ch" forName="textaccent1" refType="h" fact="0.024"/>
          <dgm:constr type="l" for="ch" forName="image1" refType="w" fact="0"/>
          <dgm:constr type="t" for="ch" forName="image1" refType="h" fact="0.2272"/>
          <dgm:constr type="w" for="ch" forName="image1" refType="w" fact="0.1623"/>
          <dgm:constr type="h" for="ch" forName="image1" refType="h" fact="0.2049"/>
          <dgm:constr type="l" for="ch" forName="imageaccent1" refType="w" fact="0.1111"/>
          <dgm:constr type="t" for="ch" forName="imageaccent1" refType="h" fact="0.4048"/>
          <dgm:constr type="w" for="ch" forName="imageaccent1" refType="w" fact="0.0189"/>
          <dgm:constr type="h" for="ch" forName="imageaccent1" refType="h" fact="0.024"/>
          <dgm:constr type="l" for="ch" forName="textaccent2" refType="w" fact="0.391"/>
          <dgm:constr type="t" for="ch" forName="textaccent2" refType="h" fact="0.4038"/>
          <dgm:constr type="w" for="ch" forName="textaccent2" refType="w" fact="0.0189"/>
          <dgm:constr type="h" for="ch" forName="textaccent2" refType="h" fact="0.024"/>
          <dgm:constr type="l" for="ch" forName="imageaccent2" refType="w" fact="0.4228"/>
          <dgm:constr type="t" for="ch" forName="imageaccent2" refType="h" fact="0.4312"/>
          <dgm:constr type="w" for="ch" forName="imageaccent2" refType="w" fact="0.0189"/>
          <dgm:constr type="h" for="ch" forName="imageaccent2" refType="h" fact="0.024"/>
          <dgm:constr type="l" for="ch" forName="textaccent3" refType="w" fact="0.2501"/>
          <dgm:constr type="t" for="ch" forName="textaccent3" refType="h" fact="0.1167"/>
          <dgm:constr type="w" for="ch" forName="textaccent3" refType="w" fact="0.0189"/>
          <dgm:constr type="h" for="ch" forName="textaccent3" refType="h" fact="0.024"/>
          <dgm:constr type="l" for="ch" forName="imageaccent3" refType="w" fact="0.2839"/>
          <dgm:constr type="t" for="ch" forName="imageaccent3" refType="h" fact="0.0908"/>
          <dgm:constr type="w" for="ch" forName="imageaccent3" refType="w" fact="0.0189"/>
          <dgm:constr type="h" for="ch" forName="imageaccent3" refType="h" fact="0.024"/>
          <dgm:constr type="l" for="ch" forName="textaccent4" refType="w" fact="0.5593"/>
          <dgm:constr type="t" for="ch" forName="textaccent4" refType="h" fact="0.2042"/>
          <dgm:constr type="w" for="ch" forName="textaccent4" refType="w" fact="0.0189"/>
          <dgm:constr type="h" for="ch" forName="textaccent4" refType="h" fact="0.024"/>
          <dgm:constr type="l" for="ch" forName="imageaccent4" refType="w" fact="0.5901"/>
          <dgm:constr type="t" for="ch" forName="imageaccent4" refType="h" fact="0.2323"/>
          <dgm:constr type="w" for="ch" forName="imageaccent4" refType="w" fact="0.0189"/>
          <dgm:constr type="h" for="ch" forName="imageaccent4" refType="h" fact="0.024"/>
          <dgm:constr type="l" for="ch" forName="textaccent5" refType="w" fact="0.6989"/>
          <dgm:constr type="t" for="ch" forName="textaccent5" refType="h" fact="0.094"/>
          <dgm:constr type="w" for="ch" forName="textaccent5" refType="w" fact="0.0189"/>
          <dgm:constr type="h" for="ch" forName="textaccent5" refType="h" fact="0.024"/>
          <dgm:constr type="l" for="ch" forName="imageaccent5" refType="w" fact="0.7305"/>
          <dgm:constr type="t" for="ch" forName="imageaccent5" refType="h" fact="0.121"/>
          <dgm:constr type="w" for="ch" forName="imageaccent5" refType="w" fact="0.0189"/>
          <dgm:constr type="h" for="ch" forName="imageaccent5" refType="h" fact="0.024"/>
          <dgm:constr type="l" for="ch" forName="image6" refType="w" fact="0.5585"/>
          <dgm:constr type="t" for="ch" forName="image6" refType="h" fact="0.4548"/>
          <dgm:constr type="w" for="ch" forName="image6" refType="w" fact="0.1623"/>
          <dgm:constr type="h" for="ch" forName="image6" refType="h" fact="0.2049"/>
          <dgm:constr type="l" for="ch" forName="text6" refType="w" fact="0.6982"/>
          <dgm:constr type="t" for="ch" forName="text6" refType="h" fact="0.3426"/>
          <dgm:constr type="w" for="ch" forName="text6" refType="w" fact="0.1623"/>
          <dgm:constr type="h" for="ch" forName="text6" refType="h" fact="0.2049"/>
          <dgm:constr type="l" for="ch" forName="imageaccent6" refType="w" fact="0.7002"/>
          <dgm:constr type="t" for="ch" forName="imageaccent6" refType="h" fact="0.5447"/>
          <dgm:constr type="w" for="ch" forName="imageaccent6" refType="w" fact="0.0189"/>
          <dgm:constr type="h" for="ch" forName="imageaccent6" refType="h" fact="0.024"/>
          <dgm:constr type="l" for="ch" forName="textaccent6" refType="w" fact="0.7303"/>
          <dgm:constr type="t" for="ch" forName="textaccent6" refType="h" fact="0.5221"/>
          <dgm:constr type="w" for="ch" forName="textaccent6" refType="w" fact="0.0189"/>
          <dgm:constr type="h" for="ch" forName="textaccent6" refType="h" fact="0.024"/>
          <dgm:constr type="l" for="ch" forName="text7" refType="w" fact="0.2792"/>
          <dgm:constr type="t" for="ch" forName="text7" refType="h" fact="0.4535"/>
          <dgm:constr type="w" for="ch" forName="text7" refType="w" fact="0.1623"/>
          <dgm:constr type="h" for="ch" forName="text7" refType="h" fact="0.2049"/>
          <dgm:constr type="l" for="ch" forName="image7" refType="w" fact="0.1395"/>
          <dgm:constr type="t" for="ch" forName="image7" refType="h" fact="0.5674"/>
          <dgm:constr type="w" for="ch" forName="image7" refType="w" fact="0.1623"/>
          <dgm:constr type="h" for="ch" forName="image7" refType="h" fact="0.2049"/>
          <dgm:constr type="l" for="ch" forName="imageaccent7" refType="w" fact="0.25"/>
          <dgm:constr type="t" for="ch" forName="imageaccent7" refType="h" fact="0.5703"/>
          <dgm:constr type="w" for="ch" forName="imageaccent7" refType="w" fact="0.0189"/>
          <dgm:constr type="h" for="ch" forName="imageaccent7" refType="h" fact="0.024"/>
          <dgm:constr type="l" for="ch" forName="textaccent7" refType="w" fact="0.2838"/>
          <dgm:constr type="t" for="ch" forName="textaccent7" refType="h" fact="0.5443"/>
          <dgm:constr type="w" for="ch" forName="textaccent7" refType="w" fact="0.0189"/>
          <dgm:constr type="h" for="ch" forName="textaccent7" refType="h" fact="0.024"/>
          <dgm:constr type="l" for="ch" forName="image8" refType="w" fact="0.6975"/>
          <dgm:constr type="t" for="ch" forName="image8" refType="h" fact="0.5696"/>
          <dgm:constr type="w" for="ch" forName="image8" refType="w" fact="0.1623"/>
          <dgm:constr type="h" for="ch" forName="image8" refType="h" fact="0.2049"/>
          <dgm:constr type="l" for="ch" forName="text8" refType="w" fact="0.8371"/>
          <dgm:constr type="t" for="ch" forName="text8" refType="h" fact="0.4574"/>
          <dgm:constr type="w" for="ch" forName="text8" refType="w" fact="0.1623"/>
          <dgm:constr type="h" for="ch" forName="text8" refType="h" fact="0.2049"/>
          <dgm:constr type="l" for="ch" forName="imageaccent8" refType="w" fact="0.8392"/>
          <dgm:constr type="t" for="ch" forName="imageaccent8" refType="h" fact="0.6595"/>
          <dgm:constr type="w" for="ch" forName="imageaccent8" refType="w" fact="0.0189"/>
          <dgm:constr type="h" for="ch" forName="imageaccent8" refType="h" fact="0.024"/>
          <dgm:constr type="l" for="ch" forName="textaccent8" refType="w" fact="0.8693"/>
          <dgm:constr type="t" for="ch" forName="textaccent8" refType="h" fact="0.6369"/>
          <dgm:constr type="w" for="ch" forName="textaccent8" refType="w" fact="0.0189"/>
          <dgm:constr type="h" for="ch" forName="textaccent8" refType="h" fact="0.024"/>
          <dgm:constr type="l" for="ch" forName="text9" refType="w" fact="0.8377"/>
          <dgm:constr type="t" for="ch" forName="text9" refType="h" fact="0.0044"/>
          <dgm:constr type="w" for="ch" forName="text9" refType="w" fact="0.1623"/>
          <dgm:constr type="h" for="ch" forName="text9" refType="h" fact="0.2049"/>
          <dgm:constr type="l" for="ch" forName="textaccent9" refType="w" fact="0.95"/>
          <dgm:constr type="t" for="ch" forName="textaccent9" refType="h" fact="0.1846"/>
          <dgm:constr type="w" for="ch" forName="textaccent9" refType="w" fact="0.0189"/>
          <dgm:constr type="h" for="ch" forName="textaccent9" refType="h" fact="0.024"/>
          <dgm:constr type="l" for="ch" forName="image9" refType="w" fact="0.8377"/>
          <dgm:constr type="t" for="ch" forName="image9" refType="h" fact="0.2306"/>
          <dgm:constr type="w" for="ch" forName="image9" refType="w" fact="0.1623"/>
          <dgm:constr type="h" for="ch" forName="image9" refType="h" fact="0.2049"/>
          <dgm:constr type="l" for="ch" forName="imageaccent9" refType="w" fact="0.95"/>
          <dgm:constr type="t" for="ch" forName="imageaccent9" refType="h" fact="0.2318"/>
          <dgm:constr type="w" for="ch" forName="imageaccent9" refType="w" fact="0.0189"/>
          <dgm:constr type="h" for="ch" forName="imageaccent9" refType="h" fact="0.024"/>
          <dgm:constr type="l" for="ch" forName="image10" refType="w" fact="0.2786"/>
          <dgm:constr type="t" for="ch" forName="image10" refType="h" fact="0.6805"/>
          <dgm:constr type="w" for="ch" forName="image10" refType="w" fact="0.1623"/>
          <dgm:constr type="h" for="ch" forName="image10" refType="h" fact="0.2049"/>
          <dgm:constr type="l" for="ch" forName="text10" refType="w" fact="0.4183"/>
          <dgm:constr type="t" for="ch" forName="text10" refType="h" fact="0.5683"/>
          <dgm:constr type="w" for="ch" forName="text10" refType="w" fact="0.1623"/>
          <dgm:constr type="h" for="ch" forName="text10" refType="h" fact="0.2049"/>
          <dgm:constr type="l" for="ch" forName="imageaccent10" refType="w" fact="0.4203"/>
          <dgm:constr type="t" for="ch" forName="imageaccent10" refType="h" fact="0.7704"/>
          <dgm:constr type="w" for="ch" forName="imageaccent10" refType="w" fact="0.0189"/>
          <dgm:constr type="h" for="ch" forName="imageaccent10" refType="h" fact="0.024"/>
          <dgm:constr type="l" for="ch" forName="textaccent10" refType="w" fact="0.4504"/>
          <dgm:constr type="t" for="ch" forName="textaccent10" refType="h" fact="0.7478"/>
          <dgm:constr type="w" for="ch" forName="textaccent10" refType="w" fact="0.0189"/>
          <dgm:constr type="h" for="ch" forName="textaccent10" refType="h" fact="0.024"/>
          <dgm:constr type="l" for="ch" forName="text11" refType="w" fact="0.6971"/>
          <dgm:constr type="t" for="ch" forName="text11" refType="h" fact="0.7951"/>
          <dgm:constr type="w" for="ch" forName="text11" refType="w" fact="0.1623"/>
          <dgm:constr type="h" for="ch" forName="text11" refType="h" fact="0.2049"/>
          <dgm:constr type="l" for="ch" forName="image11" refType="w" fact="0.5575"/>
          <dgm:constr type="t" for="ch" forName="image11" refType="h" fact="0.6816"/>
          <dgm:constr type="w" for="ch" forName="image11" refType="w" fact="0.1623"/>
          <dgm:constr type="h" for="ch" forName="image11" refType="h" fact="0.2049"/>
          <dgm:constr type="l" for="ch" forName="imageaccent11" refType="w" fact="0.6692"/>
          <dgm:constr type="t" for="ch" forName="imageaccent11" refType="h" fact="0.8589"/>
          <dgm:constr type="w" for="ch" forName="imageaccent11" refType="w" fact="0.0189"/>
          <dgm:constr type="h" for="ch" forName="imageaccent11" refType="h" fact="0.024"/>
          <dgm:constr type="l" for="ch" forName="textaccent11" refType="w" fact="0.701"/>
          <dgm:constr type="t" for="ch" forName="textaccent11" refType="h" fact="0.8863"/>
          <dgm:constr type="w" for="ch" forName="textaccent11" refType="w" fact="0.0189"/>
          <dgm:constr type="h" for="ch" forName="textaccent11" refType="h" fact="0.024"/>
        </dgm:constrLst>
      </dgm:if>
      <dgm:else name="Name13">
        <dgm:alg type="composite">
          <dgm:param type="ar" val="1.675"/>
        </dgm:alg>
        <dgm:constrLst>
          <dgm:constr type="primFontSz" for="des" ptType="node" op="equ" val="65"/>
          <dgm:constr type="l" for="ch" forName="image4" refType="w" fact="0.4903"/>
          <dgm:constr type="t" for="ch" forName="image4" refType="h" fact="0.2287"/>
          <dgm:constr type="w" for="ch" forName="image4" refType="w" fact="0.1425"/>
          <dgm:constr type="h" for="ch" forName="image4" refType="h" fact="0.2049"/>
          <dgm:constr type="l" for="ch" forName="text5" refType="w" fact="0.4903"/>
          <dgm:constr type="t" for="ch" forName="text5" refType="h" fact="0.0022"/>
          <dgm:constr type="w" for="ch" forName="text5" refType="w" fact="0.1425"/>
          <dgm:constr type="h" for="ch" forName="text5" refType="h" fact="0.2049"/>
          <dgm:constr type="l" for="ch" forName="image5" refType="w" fact="0.6129"/>
          <dgm:constr type="t" for="ch" forName="image5" refType="h" fact="0.1165"/>
          <dgm:constr type="w" for="ch" forName="image5" refType="w" fact="0.1425"/>
          <dgm:constr type="h" for="ch" forName="image5" refType="h" fact="0.2049"/>
          <dgm:constr type="l" for="ch" forName="image2" refType="w" fact="0.3677"/>
          <dgm:constr type="t" for="ch" forName="image2" refType="h" fact="0.34"/>
          <dgm:constr type="w" for="ch" forName="image2" refType="w" fact="0.1425"/>
          <dgm:constr type="h" for="ch" forName="image2" refType="h" fact="0.2049"/>
          <dgm:constr type="l" for="ch" forName="text4" refType="w" fact="0.3677"/>
          <dgm:constr type="t" for="ch" forName="text4" refType="h" fact="0.1135"/>
          <dgm:constr type="w" for="ch" forName="text4" refType="w" fact="0.1425"/>
          <dgm:constr type="h" for="ch" forName="text4" refType="h" fact="0.2049"/>
          <dgm:constr type="l" for="ch" forName="text2" refType="w" fact="0.2452"/>
          <dgm:constr type="t" for="ch" forName="text2" refType="h" fact="0.2265"/>
          <dgm:constr type="w" for="ch" forName="text2" refType="w" fact="0.1425"/>
          <dgm:constr type="h" for="ch" forName="text2" refType="h" fact="0.2049"/>
          <dgm:constr type="l" for="ch" forName="image3" refType="w" fact="0.2452"/>
          <dgm:constr type="t" for="ch" forName="image3" refType="h" fact="0"/>
          <dgm:constr type="w" for="ch" forName="image3" refType="w" fact="0.1425"/>
          <dgm:constr type="h" for="ch" forName="image3" refType="h" fact="0.2049"/>
          <dgm:constr type="l" for="ch" forName="text1" refType="w" fact="0.1226"/>
          <dgm:constr type="t" for="ch" forName="text1" refType="h" fact="0.3404"/>
          <dgm:constr type="w" for="ch" forName="text1" refType="w" fact="0.1425"/>
          <dgm:constr type="h" for="ch" forName="text1" refType="h" fact="0.2049"/>
          <dgm:constr type="l" for="ch" forName="text3" refType="w" fact="0.1226"/>
          <dgm:constr type="t" for="ch" forName="text3" refType="h" fact="0.1139"/>
          <dgm:constr type="w" for="ch" forName="text3" refType="w" fact="0.1425"/>
          <dgm:constr type="h" for="ch" forName="text3" refType="h" fact="0.2049"/>
          <dgm:constr type="l" for="ch" forName="textaccent1" refType="w" fact="0.126"/>
          <dgm:constr type="t" for="ch" forName="textaccent1" refType="h" fact="0.432"/>
          <dgm:constr type="w" for="ch" forName="textaccent1" refType="w" fact="0.0166"/>
          <dgm:constr type="h" for="ch" forName="textaccent1" refType="h" fact="0.024"/>
          <dgm:constr type="l" for="ch" forName="image1" refType="w" fact="0"/>
          <dgm:constr type="t" for="ch" forName="image1" refType="h" fact="0.2272"/>
          <dgm:constr type="w" for="ch" forName="image1" refType="w" fact="0.1425"/>
          <dgm:constr type="h" for="ch" forName="image1" refType="h" fact="0.2049"/>
          <dgm:constr type="l" for="ch" forName="imageaccent1" refType="w" fact="0.0976"/>
          <dgm:constr type="t" for="ch" forName="imageaccent1" refType="h" fact="0.4048"/>
          <dgm:constr type="w" for="ch" forName="imageaccent1" refType="w" fact="0.0166"/>
          <dgm:constr type="h" for="ch" forName="imageaccent1" refType="h" fact="0.024"/>
          <dgm:constr type="l" for="ch" forName="textaccent2" refType="w" fact="0.3432"/>
          <dgm:constr type="t" for="ch" forName="textaccent2" refType="h" fact="0.4038"/>
          <dgm:constr type="w" for="ch" forName="textaccent2" refType="w" fact="0.0166"/>
          <dgm:constr type="h" for="ch" forName="textaccent2" refType="h" fact="0.024"/>
          <dgm:constr type="l" for="ch" forName="imageaccent2" refType="w" fact="0.3712"/>
          <dgm:constr type="t" for="ch" forName="imageaccent2" refType="h" fact="0.4312"/>
          <dgm:constr type="w" for="ch" forName="imageaccent2" refType="w" fact="0.0166"/>
          <dgm:constr type="h" for="ch" forName="imageaccent2" refType="h" fact="0.024"/>
          <dgm:constr type="l" for="ch" forName="textaccent3" refType="w" fact="0.2196"/>
          <dgm:constr type="t" for="ch" forName="textaccent3" refType="h" fact="0.1167"/>
          <dgm:constr type="w" for="ch" forName="textaccent3" refType="w" fact="0.0166"/>
          <dgm:constr type="h" for="ch" forName="textaccent3" refType="h" fact="0.024"/>
          <dgm:constr type="l" for="ch" forName="imageaccent3" refType="w" fact="0.2492"/>
          <dgm:constr type="t" for="ch" forName="imageaccent3" refType="h" fact="0.0908"/>
          <dgm:constr type="w" for="ch" forName="imageaccent3" refType="w" fact="0.0166"/>
          <dgm:constr type="h" for="ch" forName="imageaccent3" refType="h" fact="0.024"/>
          <dgm:constr type="l" for="ch" forName="textaccent4" refType="w" fact="0.491"/>
          <dgm:constr type="t" for="ch" forName="textaccent4" refType="h" fact="0.2042"/>
          <dgm:constr type="w" for="ch" forName="textaccent4" refType="w" fact="0.0166"/>
          <dgm:constr type="h" for="ch" forName="textaccent4" refType="h" fact="0.024"/>
          <dgm:constr type="l" for="ch" forName="imageaccent4" refType="w" fact="0.5181"/>
          <dgm:constr type="t" for="ch" forName="imageaccent4" refType="h" fact="0.2323"/>
          <dgm:constr type="w" for="ch" forName="imageaccent4" refType="w" fact="0.0166"/>
          <dgm:constr type="h" for="ch" forName="imageaccent4" refType="h" fact="0.024"/>
          <dgm:constr type="l" for="ch" forName="textaccent5" refType="w" fact="0.6136"/>
          <dgm:constr type="t" for="ch" forName="textaccent5" refType="h" fact="0.094"/>
          <dgm:constr type="w" for="ch" forName="textaccent5" refType="w" fact="0.0166"/>
          <dgm:constr type="h" for="ch" forName="textaccent5" refType="h" fact="0.024"/>
          <dgm:constr type="l" for="ch" forName="imageaccent5" refType="w" fact="0.6413"/>
          <dgm:constr type="t" for="ch" forName="imageaccent5" refType="h" fact="0.121"/>
          <dgm:constr type="w" for="ch" forName="imageaccent5" refType="w" fact="0.0166"/>
          <dgm:constr type="h" for="ch" forName="imageaccent5" refType="h" fact="0.024"/>
          <dgm:constr type="l" for="ch" forName="image6" refType="w" fact="0.4903"/>
          <dgm:constr type="t" for="ch" forName="image6" refType="h" fact="0.4548"/>
          <dgm:constr type="w" for="ch" forName="image6" refType="w" fact="0.1425"/>
          <dgm:constr type="h" for="ch" forName="image6" refType="h" fact="0.2049"/>
          <dgm:constr type="l" for="ch" forName="text6" refType="w" fact="0.6129"/>
          <dgm:constr type="t" for="ch" forName="text6" refType="h" fact="0.3426"/>
          <dgm:constr type="w" for="ch" forName="text6" refType="w" fact="0.1425"/>
          <dgm:constr type="h" for="ch" forName="text6" refType="h" fact="0.2049"/>
          <dgm:constr type="l" for="ch" forName="imageaccent6" refType="w" fact="0.6147"/>
          <dgm:constr type="t" for="ch" forName="imageaccent6" refType="h" fact="0.5447"/>
          <dgm:constr type="w" for="ch" forName="imageaccent6" refType="w" fact="0.0166"/>
          <dgm:constr type="h" for="ch" forName="imageaccent6" refType="h" fact="0.024"/>
          <dgm:constr type="l" for="ch" forName="textaccent6" refType="w" fact="0.6411"/>
          <dgm:constr type="t" for="ch" forName="textaccent6" refType="h" fact="0.5221"/>
          <dgm:constr type="w" for="ch" forName="textaccent6" refType="w" fact="0.0166"/>
          <dgm:constr type="h" for="ch" forName="textaccent6" refType="h" fact="0.024"/>
          <dgm:constr type="l" for="ch" forName="text7" refType="w" fact="0.2451"/>
          <dgm:constr type="t" for="ch" forName="text7" refType="h" fact="0.4535"/>
          <dgm:constr type="w" for="ch" forName="text7" refType="w" fact="0.1425"/>
          <dgm:constr type="h" for="ch" forName="text7" refType="h" fact="0.2049"/>
          <dgm:constr type="l" for="ch" forName="image7" refType="w" fact="0.1225"/>
          <dgm:constr type="t" for="ch" forName="image7" refType="h" fact="0.5674"/>
          <dgm:constr type="w" for="ch" forName="image7" refType="w" fact="0.1425"/>
          <dgm:constr type="h" for="ch" forName="image7" refType="h" fact="0.2049"/>
          <dgm:constr type="l" for="ch" forName="imageaccent7" refType="w" fact="0.2195"/>
          <dgm:constr type="t" for="ch" forName="imageaccent7" refType="h" fact="0.5703"/>
          <dgm:constr type="w" for="ch" forName="imageaccent7" refType="w" fact="0.0166"/>
          <dgm:constr type="h" for="ch" forName="imageaccent7" refType="h" fact="0.024"/>
          <dgm:constr type="l" for="ch" forName="textaccent7" refType="w" fact="0.2491"/>
          <dgm:constr type="t" for="ch" forName="textaccent7" refType="h" fact="0.5443"/>
          <dgm:constr type="w" for="ch" forName="textaccent7" refType="w" fact="0.0166"/>
          <dgm:constr type="h" for="ch" forName="textaccent7" refType="h" fact="0.024"/>
          <dgm:constr type="l" for="ch" forName="image8" refType="w" fact="0.6123"/>
          <dgm:constr type="t" for="ch" forName="image8" refType="h" fact="0.5696"/>
          <dgm:constr type="w" for="ch" forName="image8" refType="w" fact="0.1425"/>
          <dgm:constr type="h" for="ch" forName="image8" refType="h" fact="0.2049"/>
          <dgm:constr type="l" for="ch" forName="text8" refType="w" fact="0.7349"/>
          <dgm:constr type="t" for="ch" forName="text8" refType="h" fact="0.4574"/>
          <dgm:constr type="w" for="ch" forName="text8" refType="w" fact="0.1425"/>
          <dgm:constr type="h" for="ch" forName="text8" refType="h" fact="0.2049"/>
          <dgm:constr type="l" for="ch" forName="imageaccent8" refType="w" fact="0.7367"/>
          <dgm:constr type="t" for="ch" forName="imageaccent8" refType="h" fact="0.6595"/>
          <dgm:constr type="w" for="ch" forName="imageaccent8" refType="w" fact="0.0166"/>
          <dgm:constr type="h" for="ch" forName="imageaccent8" refType="h" fact="0.024"/>
          <dgm:constr type="l" for="ch" forName="textaccent8" refType="w" fact="0.7631"/>
          <dgm:constr type="t" for="ch" forName="textaccent8" refType="h" fact="0.6369"/>
          <dgm:constr type="w" for="ch" forName="textaccent8" refType="w" fact="0.0166"/>
          <dgm:constr type="h" for="ch" forName="textaccent8" refType="h" fact="0.024"/>
          <dgm:constr type="l" for="ch" forName="text9" refType="w" fact="0.7354"/>
          <dgm:constr type="t" for="ch" forName="text9" refType="h" fact="0.0044"/>
          <dgm:constr type="w" for="ch" forName="text9" refType="w" fact="0.1425"/>
          <dgm:constr type="h" for="ch" forName="text9" refType="h" fact="0.2049"/>
          <dgm:constr type="l" for="ch" forName="textaccent9" refType="w" fact="0.8339"/>
          <dgm:constr type="t" for="ch" forName="textaccent9" refType="h" fact="0.1846"/>
          <dgm:constr type="w" for="ch" forName="textaccent9" refType="w" fact="0.0166"/>
          <dgm:constr type="h" for="ch" forName="textaccent9" refType="h" fact="0.024"/>
          <dgm:constr type="l" for="ch" forName="image9" refType="w" fact="0.7354"/>
          <dgm:constr type="t" for="ch" forName="image9" refType="h" fact="0.2306"/>
          <dgm:constr type="w" for="ch" forName="image9" refType="w" fact="0.1425"/>
          <dgm:constr type="h" for="ch" forName="image9" refType="h" fact="0.2049"/>
          <dgm:constr type="l" for="ch" forName="imageaccent9" refType="w" fact="0.8339"/>
          <dgm:constr type="t" for="ch" forName="imageaccent9" refType="h" fact="0.2318"/>
          <dgm:constr type="w" for="ch" forName="imageaccent9" refType="w" fact="0.0166"/>
          <dgm:constr type="h" for="ch" forName="imageaccent9" refType="h" fact="0.024"/>
          <dgm:constr type="l" for="ch" forName="image10" refType="w" fact="0.2446"/>
          <dgm:constr type="t" for="ch" forName="image10" refType="h" fact="0.6805"/>
          <dgm:constr type="w" for="ch" forName="image10" refType="w" fact="0.1425"/>
          <dgm:constr type="h" for="ch" forName="image10" refType="h" fact="0.2049"/>
          <dgm:constr type="l" for="ch" forName="text10" refType="w" fact="0.3672"/>
          <dgm:constr type="t" for="ch" forName="text10" refType="h" fact="0.5683"/>
          <dgm:constr type="w" for="ch" forName="text10" refType="w" fact="0.1425"/>
          <dgm:constr type="h" for="ch" forName="text10" refType="h" fact="0.2049"/>
          <dgm:constr type="l" for="ch" forName="imageaccent10" refType="w" fact="0.369"/>
          <dgm:constr type="t" for="ch" forName="imageaccent10" refType="h" fact="0.7704"/>
          <dgm:constr type="w" for="ch" forName="imageaccent10" refType="w" fact="0.0166"/>
          <dgm:constr type="h" for="ch" forName="imageaccent10" refType="h" fact="0.024"/>
          <dgm:constr type="l" for="ch" forName="textaccent10" refType="w" fact="0.3954"/>
          <dgm:constr type="t" for="ch" forName="textaccent10" refType="h" fact="0.7478"/>
          <dgm:constr type="w" for="ch" forName="textaccent10" refType="w" fact="0.0166"/>
          <dgm:constr type="h" for="ch" forName="textaccent10" refType="h" fact="0.024"/>
          <dgm:constr type="l" for="ch" forName="text11" refType="w" fact="0.612"/>
          <dgm:constr type="t" for="ch" forName="text11" refType="h" fact="0.7951"/>
          <dgm:constr type="w" for="ch" forName="text11" refType="w" fact="0.1425"/>
          <dgm:constr type="h" for="ch" forName="text11" refType="h" fact="0.2049"/>
          <dgm:constr type="l" for="ch" forName="image11" refType="w" fact="0.4894"/>
          <dgm:constr type="t" for="ch" forName="image11" refType="h" fact="0.6816"/>
          <dgm:constr type="w" for="ch" forName="image11" refType="w" fact="0.1425"/>
          <dgm:constr type="h" for="ch" forName="image11" refType="h" fact="0.2049"/>
          <dgm:constr type="l" for="ch" forName="imageaccent11" refType="w" fact="0.5874"/>
          <dgm:constr type="t" for="ch" forName="imageaccent11" refType="h" fact="0.8589"/>
          <dgm:constr type="w" for="ch" forName="imageaccent11" refType="w" fact="0.0166"/>
          <dgm:constr type="h" for="ch" forName="imageaccent11" refType="h" fact="0.024"/>
          <dgm:constr type="l" for="ch" forName="textaccent11" refType="w" fact="0.6154"/>
          <dgm:constr type="t" for="ch" forName="textaccent11" refType="h" fact="0.8863"/>
          <dgm:constr type="w" for="ch" forName="textaccent11" refType="w" fact="0.0166"/>
          <dgm:constr type="h" for="ch" forName="textaccent11" refType="h" fact="0.024"/>
          <dgm:constr type="l" for="ch" forName="text12" refType="w" fact="0.735"/>
          <dgm:constr type="t" for="ch" forName="text12" refType="h" fact="0.684"/>
          <dgm:constr type="w" for="ch" forName="text12" refType="w" fact="0.1425"/>
          <dgm:constr type="h" for="ch" forName="text12" refType="h" fact="0.2049"/>
          <dgm:constr type="l" for="ch" forName="image12" refType="w" fact="0.8575"/>
          <dgm:constr type="t" for="ch" forName="image12" refType="h" fact="0.5718"/>
          <dgm:constr type="w" for="ch" forName="image12" refType="w" fact="0.1425"/>
          <dgm:constr type="h" for="ch" forName="image12" refType="h" fact="0.2049"/>
          <dgm:constr type="l" for="ch" forName="textaccent12" refType="w" fact="0.8594"/>
          <dgm:constr type="t" for="ch" forName="textaccent12" refType="h" fact="0.7739"/>
          <dgm:constr type="w" for="ch" forName="textaccent12" refType="w" fact="0.0166"/>
          <dgm:constr type="h" for="ch" forName="textaccent12" refType="h" fact="0.024"/>
          <dgm:constr type="l" for="ch" forName="imageaccent12" refType="w" fact="0.8858"/>
          <dgm:constr type="t" for="ch" forName="imageaccent12" refType="h" fact="0.7513"/>
          <dgm:constr type="w" for="ch" forName="imageaccent12" refType="w" fact="0.0166"/>
          <dgm:constr type="h" for="ch" forName="imageaccent12" refType="h" fact="0.024"/>
        </dgm:constrLst>
      </dgm:else>
    </dgm:choose>
    <dgm:forEach name="wrapper" axis="self" ptType="parTrans">
      <dgm:forEach name="wrapper2" axis="self" ptType="sibTrans" st="2">
        <dgm:forEach name="textRepeat" axis="self">
          <dgm:layoutNode name="textRepeatNode" styleLbl="alignNode1">
            <dgm:varLst>
              <dgm:chMax val="0"/>
              <dgm:chPref val="0"/>
              <dgm:bulletEnabled val="1"/>
            </dgm:varLst>
            <dgm:alg type="tx"/>
            <dgm:shape xmlns:r="http://schemas.openxmlformats.org/officeDocument/2006/relationships" type="hexagon" r:blip="">
              <dgm:adjLst>
                <dgm:adj idx="1" val="0.25"/>
                <dgm:adj idx="2" val="1.1547"/>
              </dgm:adjLst>
            </dgm:shape>
            <dgm:presOf axis="desOrSelf" ptType="node"/>
            <dgm:constrLst>
              <dgm:constr type="lMarg" refType="primFontSz" fact="0"/>
              <dgm:constr type="rMarg" refType="primFontSz" fact="0"/>
              <dgm:constr type="tMarg" refType="primFontSz" fact="0.1"/>
              <dgm:constr type="bMarg" refType="primFontSz" fact="0.1"/>
            </dgm:constrLst>
            <dgm:ruleLst>
              <dgm:rule type="primFontSz" val="5" fact="NaN" max="NaN"/>
            </dgm:ruleLst>
          </dgm:layoutNode>
        </dgm:forEach>
        <dgm:forEach name="accentRepeat" axis="self">
          <dgm:layoutNode name="accentRepeatNode" styleLbl="solidAlignAcc1">
            <dgm:alg type="sp"/>
            <dgm:shape xmlns:r="http://schemas.openxmlformats.org/officeDocument/2006/relationships" type="hexagon" r:blip="">
              <dgm:adjLst>
                <dgm:adj idx="1" val="0.25"/>
                <dgm:adj idx="2" val="1.1547"/>
              </dgm:adjLst>
            </dgm:shape>
            <dgm:presOf/>
          </dgm:layoutNode>
        </dgm:forEach>
        <dgm:forEach name="imageRepeat" axis="self">
          <dgm:layoutNode name="imageRepeatNode" styleLbl="alignAcc1">
            <dgm:alg type="sp"/>
            <dgm:shape xmlns:r="http://schemas.openxmlformats.org/officeDocument/2006/relationships" type="hexagon" r:blip="" blipPhldr="1">
              <dgm:adjLst>
                <dgm:adj idx="1" val="0.25"/>
                <dgm:adj idx="2" val="1.1547"/>
              </dgm:adjLst>
            </dgm:shape>
            <dgm:presOf axis="self"/>
          </dgm:layoutNode>
        </dgm:forEach>
      </dgm:forEach>
    </dgm:forEach>
    <dgm:forEach name="Name14" axis="ch" ptType="node" cnt="1">
      <dgm:layoutNode name="text1">
        <dgm:alg type="sp"/>
        <dgm:shape xmlns:r="http://schemas.openxmlformats.org/officeDocument/2006/relationships" r:blip="">
          <dgm:adjLst/>
        </dgm:shape>
        <dgm:presOf/>
        <dgm:constrLst/>
        <dgm:forEach name="Name15" ref="textRepeat"/>
      </dgm:layoutNode>
      <dgm:layoutNode name="textaccent1">
        <dgm:alg type="sp"/>
        <dgm:shape xmlns:r="http://schemas.openxmlformats.org/officeDocument/2006/relationships" r:blip="">
          <dgm:adjLst/>
        </dgm:shape>
        <dgm:presOf/>
        <dgm:constrLst/>
        <dgm:forEach name="Name16" ref="accentRepeat"/>
      </dgm:layoutNode>
    </dgm:forEach>
    <dgm:forEach name="Name17" axis="ch" ptType="sibTrans" hideLastTrans="0" cnt="1">
      <dgm:layoutNode name="image1">
        <dgm:alg type="sp"/>
        <dgm:shape xmlns:r="http://schemas.openxmlformats.org/officeDocument/2006/relationships" r:blip="">
          <dgm:adjLst/>
        </dgm:shape>
        <dgm:presOf/>
        <dgm:constrLst/>
        <dgm:forEach name="Name18" ref="imageRepeat"/>
      </dgm:layoutNode>
      <dgm:layoutNode name="imageaccent1">
        <dgm:alg type="sp"/>
        <dgm:shape xmlns:r="http://schemas.openxmlformats.org/officeDocument/2006/relationships" r:blip="">
          <dgm:adjLst/>
        </dgm:shape>
        <dgm:presOf/>
        <dgm:constrLst/>
        <dgm:forEach name="Name19" ref="accentRepeat"/>
      </dgm:layoutNode>
    </dgm:forEach>
    <dgm:forEach name="Name20" axis="ch" ptType="node" st="2" cnt="1">
      <dgm:layoutNode name="text2">
        <dgm:alg type="sp"/>
        <dgm:shape xmlns:r="http://schemas.openxmlformats.org/officeDocument/2006/relationships" r:blip="">
          <dgm:adjLst/>
        </dgm:shape>
        <dgm:presOf/>
        <dgm:constrLst/>
        <dgm:forEach name="Name21" ref="textRepeat"/>
      </dgm:layoutNode>
      <dgm:layoutNode name="textaccent2">
        <dgm:alg type="sp"/>
        <dgm:shape xmlns:r="http://schemas.openxmlformats.org/officeDocument/2006/relationships" r:blip="">
          <dgm:adjLst/>
        </dgm:shape>
        <dgm:presOf/>
        <dgm:constrLst/>
        <dgm:forEach name="Name22" ref="accentRepeat"/>
      </dgm:layoutNode>
    </dgm:forEach>
    <dgm:forEach name="Name23" axis="ch" ptType="sibTrans" hideLastTrans="0" st="2" cnt="1">
      <dgm:layoutNode name="image2">
        <dgm:alg type="sp"/>
        <dgm:shape xmlns:r="http://schemas.openxmlformats.org/officeDocument/2006/relationships" r:blip="">
          <dgm:adjLst/>
        </dgm:shape>
        <dgm:presOf/>
        <dgm:constrLst/>
        <dgm:forEach name="Name24" ref="imageRepeat"/>
      </dgm:layoutNode>
      <dgm:layoutNode name="imageaccent2">
        <dgm:alg type="sp"/>
        <dgm:shape xmlns:r="http://schemas.openxmlformats.org/officeDocument/2006/relationships" r:blip="">
          <dgm:adjLst/>
        </dgm:shape>
        <dgm:presOf/>
        <dgm:constrLst/>
        <dgm:forEach name="Name25" ref="accentRepeat"/>
      </dgm:layoutNode>
    </dgm:forEach>
    <dgm:forEach name="Name26" axis="ch" ptType="node" st="3" cnt="1">
      <dgm:layoutNode name="text3">
        <dgm:alg type="sp"/>
        <dgm:shape xmlns:r="http://schemas.openxmlformats.org/officeDocument/2006/relationships" r:blip="">
          <dgm:adjLst/>
        </dgm:shape>
        <dgm:presOf/>
        <dgm:constrLst/>
        <dgm:forEach name="Name27" ref="textRepeat"/>
      </dgm:layoutNode>
      <dgm:layoutNode name="textaccent3">
        <dgm:alg type="sp"/>
        <dgm:shape xmlns:r="http://schemas.openxmlformats.org/officeDocument/2006/relationships" r:blip="">
          <dgm:adjLst/>
        </dgm:shape>
        <dgm:presOf/>
        <dgm:constrLst/>
        <dgm:forEach name="Name28" ref="accentRepeat"/>
      </dgm:layoutNode>
    </dgm:forEach>
    <dgm:forEach name="Name29" axis="ch" ptType="sibTrans" hideLastTrans="0" st="3" cnt="1">
      <dgm:layoutNode name="image3">
        <dgm:alg type="sp"/>
        <dgm:shape xmlns:r="http://schemas.openxmlformats.org/officeDocument/2006/relationships" r:blip="">
          <dgm:adjLst/>
        </dgm:shape>
        <dgm:presOf/>
        <dgm:constrLst/>
        <dgm:forEach name="Name30" ref="imageRepeat"/>
      </dgm:layoutNode>
      <dgm:layoutNode name="imageaccent3">
        <dgm:alg type="sp"/>
        <dgm:shape xmlns:r="http://schemas.openxmlformats.org/officeDocument/2006/relationships" r:blip="">
          <dgm:adjLst/>
        </dgm:shape>
        <dgm:presOf/>
        <dgm:constrLst/>
        <dgm:forEach name="Name31" ref="accentRepeat"/>
      </dgm:layoutNode>
    </dgm:forEach>
    <dgm:forEach name="Name32" axis="ch" ptType="node" st="4" cnt="1">
      <dgm:layoutNode name="text4">
        <dgm:alg type="sp"/>
        <dgm:shape xmlns:r="http://schemas.openxmlformats.org/officeDocument/2006/relationships" r:blip="">
          <dgm:adjLst/>
        </dgm:shape>
        <dgm:presOf/>
        <dgm:constrLst/>
        <dgm:forEach name="Name33" ref="textRepeat"/>
      </dgm:layoutNode>
      <dgm:layoutNode name="textaccent4">
        <dgm:alg type="sp"/>
        <dgm:shape xmlns:r="http://schemas.openxmlformats.org/officeDocument/2006/relationships" r:blip="">
          <dgm:adjLst/>
        </dgm:shape>
        <dgm:presOf/>
        <dgm:constrLst/>
        <dgm:forEach name="Name34" ref="accentRepeat"/>
      </dgm:layoutNode>
    </dgm:forEach>
    <dgm:forEach name="Name35" axis="ch" ptType="sibTrans" hideLastTrans="0" st="4" cnt="1">
      <dgm:layoutNode name="image4">
        <dgm:alg type="sp"/>
        <dgm:shape xmlns:r="http://schemas.openxmlformats.org/officeDocument/2006/relationships" r:blip="">
          <dgm:adjLst/>
        </dgm:shape>
        <dgm:presOf/>
        <dgm:constrLst/>
        <dgm:forEach name="Name36" ref="imageRepeat"/>
      </dgm:layoutNode>
      <dgm:layoutNode name="imageaccent4">
        <dgm:alg type="sp"/>
        <dgm:shape xmlns:r="http://schemas.openxmlformats.org/officeDocument/2006/relationships" r:blip="">
          <dgm:adjLst/>
        </dgm:shape>
        <dgm:presOf/>
        <dgm:constrLst/>
        <dgm:forEach name="Name37" ref="accentRepeat"/>
      </dgm:layoutNode>
    </dgm:forEach>
    <dgm:forEach name="Name38" axis="ch" ptType="node" st="5" cnt="1">
      <dgm:layoutNode name="text5">
        <dgm:alg type="sp"/>
        <dgm:shape xmlns:r="http://schemas.openxmlformats.org/officeDocument/2006/relationships" r:blip="">
          <dgm:adjLst/>
        </dgm:shape>
        <dgm:presOf/>
        <dgm:constrLst/>
        <dgm:forEach name="Name39" ref="textRepeat"/>
      </dgm:layoutNode>
      <dgm:layoutNode name="textaccent5">
        <dgm:alg type="sp"/>
        <dgm:shape xmlns:r="http://schemas.openxmlformats.org/officeDocument/2006/relationships" r:blip="">
          <dgm:adjLst/>
        </dgm:shape>
        <dgm:presOf/>
        <dgm:constrLst/>
        <dgm:forEach name="Name40" ref="accentRepeat"/>
      </dgm:layoutNode>
    </dgm:forEach>
    <dgm:forEach name="Name41" axis="ch" ptType="sibTrans" hideLastTrans="0" st="5" cnt="1">
      <dgm:layoutNode name="image5">
        <dgm:alg type="sp"/>
        <dgm:shape xmlns:r="http://schemas.openxmlformats.org/officeDocument/2006/relationships" r:blip="">
          <dgm:adjLst/>
        </dgm:shape>
        <dgm:presOf/>
        <dgm:constrLst/>
        <dgm:forEach name="Name42" ref="imageRepeat"/>
      </dgm:layoutNode>
      <dgm:layoutNode name="imageaccent5">
        <dgm:alg type="sp"/>
        <dgm:shape xmlns:r="http://schemas.openxmlformats.org/officeDocument/2006/relationships" r:blip="">
          <dgm:adjLst/>
        </dgm:shape>
        <dgm:presOf/>
        <dgm:constrLst/>
        <dgm:forEach name="Name43" ref="accentRepeat"/>
      </dgm:layoutNode>
    </dgm:forEach>
    <dgm:forEach name="Name44" axis="ch" ptType="node" st="6" cnt="1">
      <dgm:layoutNode name="text6">
        <dgm:alg type="sp"/>
        <dgm:shape xmlns:r="http://schemas.openxmlformats.org/officeDocument/2006/relationships" r:blip="">
          <dgm:adjLst/>
        </dgm:shape>
        <dgm:presOf/>
        <dgm:constrLst/>
        <dgm:forEach name="Name45" ref="textRepeat"/>
      </dgm:layoutNode>
      <dgm:layoutNode name="textaccent6">
        <dgm:alg type="sp"/>
        <dgm:shape xmlns:r="http://schemas.openxmlformats.org/officeDocument/2006/relationships" r:blip="">
          <dgm:adjLst/>
        </dgm:shape>
        <dgm:presOf/>
        <dgm:constrLst/>
        <dgm:forEach name="Name46" ref="accentRepeat"/>
      </dgm:layoutNode>
    </dgm:forEach>
    <dgm:forEach name="Name47" axis="ch" ptType="sibTrans" hideLastTrans="0" st="6" cnt="1">
      <dgm:layoutNode name="image6">
        <dgm:alg type="sp"/>
        <dgm:shape xmlns:r="http://schemas.openxmlformats.org/officeDocument/2006/relationships" r:blip="">
          <dgm:adjLst/>
        </dgm:shape>
        <dgm:presOf/>
        <dgm:constrLst/>
        <dgm:forEach name="Name48" ref="imageRepeat"/>
      </dgm:layoutNode>
      <dgm:layoutNode name="imageaccent6">
        <dgm:alg type="sp"/>
        <dgm:shape xmlns:r="http://schemas.openxmlformats.org/officeDocument/2006/relationships" r:blip="">
          <dgm:adjLst/>
        </dgm:shape>
        <dgm:presOf/>
        <dgm:constrLst/>
        <dgm:forEach name="Name49" ref="accentRepeat"/>
      </dgm:layoutNode>
    </dgm:forEach>
    <dgm:forEach name="Name50" axis="ch" ptType="node" st="7" cnt="1">
      <dgm:layoutNode name="text7">
        <dgm:alg type="sp"/>
        <dgm:shape xmlns:r="http://schemas.openxmlformats.org/officeDocument/2006/relationships" r:blip="">
          <dgm:adjLst/>
        </dgm:shape>
        <dgm:presOf/>
        <dgm:constrLst/>
        <dgm:forEach name="Name51" ref="textRepeat"/>
      </dgm:layoutNode>
      <dgm:layoutNode name="textaccent7">
        <dgm:alg type="sp"/>
        <dgm:shape xmlns:r="http://schemas.openxmlformats.org/officeDocument/2006/relationships" r:blip="">
          <dgm:adjLst/>
        </dgm:shape>
        <dgm:presOf/>
        <dgm:constrLst/>
        <dgm:forEach name="Name52" ref="accentRepeat"/>
      </dgm:layoutNode>
    </dgm:forEach>
    <dgm:forEach name="Name53" axis="ch" ptType="sibTrans" hideLastTrans="0" st="7" cnt="1">
      <dgm:layoutNode name="image7">
        <dgm:alg type="sp"/>
        <dgm:shape xmlns:r="http://schemas.openxmlformats.org/officeDocument/2006/relationships" r:blip="">
          <dgm:adjLst/>
        </dgm:shape>
        <dgm:presOf/>
        <dgm:constrLst/>
        <dgm:forEach name="Name54" ref="imageRepeat"/>
      </dgm:layoutNode>
      <dgm:layoutNode name="imageaccent7">
        <dgm:alg type="sp"/>
        <dgm:shape xmlns:r="http://schemas.openxmlformats.org/officeDocument/2006/relationships" r:blip="">
          <dgm:adjLst/>
        </dgm:shape>
        <dgm:presOf/>
        <dgm:constrLst/>
        <dgm:forEach name="Name55" ref="accentRepeat"/>
      </dgm:layoutNode>
    </dgm:forEach>
    <dgm:forEach name="Name56" axis="ch" ptType="node" st="8" cnt="1">
      <dgm:layoutNode name="text8">
        <dgm:alg type="sp"/>
        <dgm:shape xmlns:r="http://schemas.openxmlformats.org/officeDocument/2006/relationships" r:blip="">
          <dgm:adjLst/>
        </dgm:shape>
        <dgm:presOf/>
        <dgm:constrLst/>
        <dgm:forEach name="Name57" ref="textRepeat"/>
      </dgm:layoutNode>
      <dgm:layoutNode name="textaccent8">
        <dgm:alg type="sp"/>
        <dgm:shape xmlns:r="http://schemas.openxmlformats.org/officeDocument/2006/relationships" r:blip="">
          <dgm:adjLst/>
        </dgm:shape>
        <dgm:presOf/>
        <dgm:constrLst/>
        <dgm:forEach name="Name58" ref="accentRepeat"/>
      </dgm:layoutNode>
    </dgm:forEach>
    <dgm:forEach name="Name59" axis="ch" ptType="sibTrans" hideLastTrans="0" st="8" cnt="1">
      <dgm:layoutNode name="image8">
        <dgm:alg type="sp"/>
        <dgm:shape xmlns:r="http://schemas.openxmlformats.org/officeDocument/2006/relationships" r:blip="">
          <dgm:adjLst/>
        </dgm:shape>
        <dgm:presOf/>
        <dgm:constrLst/>
        <dgm:forEach name="Name60" ref="imageRepeat"/>
      </dgm:layoutNode>
      <dgm:layoutNode name="imageaccent8">
        <dgm:alg type="sp"/>
        <dgm:shape xmlns:r="http://schemas.openxmlformats.org/officeDocument/2006/relationships" r:blip="">
          <dgm:adjLst/>
        </dgm:shape>
        <dgm:presOf/>
        <dgm:constrLst/>
        <dgm:forEach name="Name61" ref="accentRepeat"/>
      </dgm:layoutNode>
    </dgm:forEach>
    <dgm:forEach name="Name62" axis="ch" ptType="node" st="9" cnt="1">
      <dgm:layoutNode name="text9">
        <dgm:alg type="sp"/>
        <dgm:shape xmlns:r="http://schemas.openxmlformats.org/officeDocument/2006/relationships" r:blip="">
          <dgm:adjLst/>
        </dgm:shape>
        <dgm:presOf/>
        <dgm:constrLst/>
        <dgm:forEach name="Name63" ref="textRepeat"/>
      </dgm:layoutNode>
      <dgm:layoutNode name="textaccent9">
        <dgm:alg type="sp"/>
        <dgm:shape xmlns:r="http://schemas.openxmlformats.org/officeDocument/2006/relationships" r:blip="">
          <dgm:adjLst/>
        </dgm:shape>
        <dgm:presOf/>
        <dgm:constrLst/>
        <dgm:forEach name="Name64" ref="accentRepeat"/>
      </dgm:layoutNode>
    </dgm:forEach>
    <dgm:forEach name="Name65" axis="ch" ptType="sibTrans" hideLastTrans="0" st="9" cnt="1">
      <dgm:layoutNode name="image9">
        <dgm:alg type="sp"/>
        <dgm:shape xmlns:r="http://schemas.openxmlformats.org/officeDocument/2006/relationships" r:blip="">
          <dgm:adjLst/>
        </dgm:shape>
        <dgm:presOf/>
        <dgm:constrLst/>
        <dgm:forEach name="Name66" ref="imageRepeat"/>
      </dgm:layoutNode>
      <dgm:layoutNode name="imageaccent9">
        <dgm:alg type="sp"/>
        <dgm:shape xmlns:r="http://schemas.openxmlformats.org/officeDocument/2006/relationships" r:blip="">
          <dgm:adjLst/>
        </dgm:shape>
        <dgm:presOf/>
        <dgm:constrLst/>
        <dgm:forEach name="Name67" ref="accentRepeat"/>
      </dgm:layoutNode>
    </dgm:forEach>
    <dgm:forEach name="Name68" axis="ch" ptType="node" st="10" cnt="1">
      <dgm:layoutNode name="text10">
        <dgm:alg type="sp"/>
        <dgm:shape xmlns:r="http://schemas.openxmlformats.org/officeDocument/2006/relationships" r:blip="">
          <dgm:adjLst/>
        </dgm:shape>
        <dgm:presOf/>
        <dgm:constrLst/>
        <dgm:forEach name="Name69" ref="textRepeat"/>
      </dgm:layoutNode>
      <dgm:layoutNode name="textaccent10">
        <dgm:alg type="sp"/>
        <dgm:shape xmlns:r="http://schemas.openxmlformats.org/officeDocument/2006/relationships" r:blip="">
          <dgm:adjLst/>
        </dgm:shape>
        <dgm:presOf/>
        <dgm:constrLst/>
        <dgm:forEach name="Name70" ref="accentRepeat"/>
      </dgm:layoutNode>
    </dgm:forEach>
    <dgm:forEach name="Name71" axis="ch" ptType="sibTrans" hideLastTrans="0" st="10" cnt="1">
      <dgm:layoutNode name="image10">
        <dgm:alg type="sp"/>
        <dgm:shape xmlns:r="http://schemas.openxmlformats.org/officeDocument/2006/relationships" r:blip="">
          <dgm:adjLst/>
        </dgm:shape>
        <dgm:presOf/>
        <dgm:constrLst/>
        <dgm:forEach name="Name72" ref="imageRepeat"/>
      </dgm:layoutNode>
      <dgm:layoutNode name="imageaccent10">
        <dgm:alg type="sp"/>
        <dgm:shape xmlns:r="http://schemas.openxmlformats.org/officeDocument/2006/relationships" r:blip="">
          <dgm:adjLst/>
        </dgm:shape>
        <dgm:presOf/>
        <dgm:constrLst/>
        <dgm:forEach name="Name73" ref="accentRepeat"/>
      </dgm:layoutNode>
    </dgm:forEach>
    <dgm:forEach name="Name74" axis="ch" ptType="node" st="11" cnt="1">
      <dgm:layoutNode name="text11">
        <dgm:alg type="sp"/>
        <dgm:shape xmlns:r="http://schemas.openxmlformats.org/officeDocument/2006/relationships" r:blip="">
          <dgm:adjLst/>
        </dgm:shape>
        <dgm:presOf/>
        <dgm:constrLst/>
        <dgm:forEach name="Name75" ref="textRepeat"/>
      </dgm:layoutNode>
      <dgm:layoutNode name="textaccent11">
        <dgm:alg type="sp"/>
        <dgm:shape xmlns:r="http://schemas.openxmlformats.org/officeDocument/2006/relationships" r:blip="">
          <dgm:adjLst/>
        </dgm:shape>
        <dgm:presOf/>
        <dgm:constrLst/>
        <dgm:forEach name="Name76" ref="accentRepeat"/>
      </dgm:layoutNode>
    </dgm:forEach>
    <dgm:forEach name="Name77" axis="ch" ptType="sibTrans" hideLastTrans="0" st="11" cnt="1">
      <dgm:layoutNode name="image11">
        <dgm:alg type="sp"/>
        <dgm:shape xmlns:r="http://schemas.openxmlformats.org/officeDocument/2006/relationships" r:blip="">
          <dgm:adjLst/>
        </dgm:shape>
        <dgm:presOf/>
        <dgm:constrLst/>
        <dgm:forEach name="Name78" ref="imageRepeat"/>
      </dgm:layoutNode>
      <dgm:layoutNode name="imageaccent11">
        <dgm:alg type="sp"/>
        <dgm:shape xmlns:r="http://schemas.openxmlformats.org/officeDocument/2006/relationships" r:blip="">
          <dgm:adjLst/>
        </dgm:shape>
        <dgm:presOf/>
        <dgm:constrLst/>
        <dgm:forEach name="Name79" ref="accentRepeat"/>
      </dgm:layoutNode>
    </dgm:forEach>
    <dgm:forEach name="Name80" axis="ch" ptType="node" st="12" cnt="1">
      <dgm:layoutNode name="text12">
        <dgm:alg type="sp"/>
        <dgm:shape xmlns:r="http://schemas.openxmlformats.org/officeDocument/2006/relationships" r:blip="">
          <dgm:adjLst/>
        </dgm:shape>
        <dgm:presOf/>
        <dgm:constrLst/>
        <dgm:forEach name="Name81" ref="textRepeat"/>
      </dgm:layoutNode>
      <dgm:layoutNode name="textaccent12">
        <dgm:alg type="sp"/>
        <dgm:shape xmlns:r="http://schemas.openxmlformats.org/officeDocument/2006/relationships" r:blip="">
          <dgm:adjLst/>
        </dgm:shape>
        <dgm:presOf/>
        <dgm:constrLst/>
        <dgm:forEach name="Name82" ref="accentRepeat"/>
      </dgm:layoutNode>
    </dgm:forEach>
    <dgm:forEach name="Name83" axis="ch" ptType="sibTrans" hideLastTrans="0" st="12" cnt="1">
      <dgm:layoutNode name="image12">
        <dgm:alg type="sp"/>
        <dgm:shape xmlns:r="http://schemas.openxmlformats.org/officeDocument/2006/relationships" r:blip="">
          <dgm:adjLst/>
        </dgm:shape>
        <dgm:presOf/>
        <dgm:constrLst/>
        <dgm:forEach name="Name84" ref="imageRepeat"/>
      </dgm:layoutNode>
      <dgm:layoutNode name="imageaccent12">
        <dgm:alg type="sp"/>
        <dgm:shape xmlns:r="http://schemas.openxmlformats.org/officeDocument/2006/relationships" r:blip="">
          <dgm:adjLst/>
        </dgm:shape>
        <dgm:presOf/>
        <dgm:constrLst/>
        <dgm:forEach name="Name85" ref="accentRepeat"/>
      </dgm:layoutNode>
    </dgm:forEach>
  </dgm:layoutNode>
</dgm:layoutDef>
</file>

<file path=ppt/diagrams/layout2.xml><?xml version="1.0" encoding="utf-8"?>
<dgm:layoutDef xmlns:dgm="http://schemas.openxmlformats.org/drawingml/2006/diagram" xmlns:a="http://schemas.openxmlformats.org/drawingml/2006/main" uniqueId="urn:microsoft.com/office/officeart/2008/layout/HexagonCluster">
  <dgm:title val=""/>
  <dgm:desc val=""/>
  <dgm:catLst>
    <dgm:cat type="picture" pri="21000"/>
    <dgm:cat type="relationship" pri="3200"/>
    <dgm:cat type="pictureconvert" pri="21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tyleData>
  <dgm:clr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clrData>
  <dgm:layoutNode name="Name0">
    <dgm:varLst>
      <dgm:chMax val="21"/>
      <dgm:chPref val="21"/>
    </dgm:varLst>
    <dgm:shape xmlns:r="http://schemas.openxmlformats.org/officeDocument/2006/relationships" r:blip="">
      <dgm:adjLst/>
    </dgm:shape>
    <dgm:choose name="Name1">
      <dgm:if name="Name2" axis="ch" ptType="node" func="cnt" op="equ" val="1">
        <dgm:alg type="composite">
          <dgm:param type="ar" val="1.3871"/>
        </dgm:alg>
        <dgm:constrLst>
          <dgm:constr type="primFontSz" for="des" ptType="node" op="equ" val="65"/>
          <dgm:constr type="l" for="ch" forName="text1" refType="w" fact="0.4525"/>
          <dgm:constr type="t" for="ch" forName="text1" refType="h" fact="0.346"/>
          <dgm:constr type="w" for="ch" forName="text1" refType="w" fact="0.5475"/>
          <dgm:constr type="h" for="ch" forName="text1" refType="h" fact="0.654"/>
          <dgm:constr type="l" for="ch" forName="textaccent1" refType="w" fact="0.4652"/>
          <dgm:constr type="t" for="ch" forName="textaccent1" refType="h" fact="0.6348"/>
          <dgm:constr type="w" for="ch" forName="textaccent1" refType="w" fact="0.0639"/>
          <dgm:constr type="h" for="ch" forName="textaccent1" refType="h" fact="0.0765"/>
          <dgm:constr type="l" for="ch" forName="image1" refType="w" fact="0"/>
          <dgm:constr type="t" for="ch" forName="image1" refType="h" fact="0"/>
          <dgm:constr type="w" for="ch" forName="image1" refType="w" fact="0.5468"/>
          <dgm:constr type="h" for="ch" forName="image1" refType="h" fact="0.6538"/>
          <dgm:constr type="l" for="ch" forName="imageaccent1" refType="w" fact="0.3702"/>
          <dgm:constr type="t" for="ch" forName="imageaccent1" refType="h" fact="0.5633"/>
          <dgm:constr type="w" for="ch" forName="imageaccent1" refType="w" fact="0.0639"/>
          <dgm:constr type="h" for="ch" forName="imageaccent1" refType="h" fact="0.0765"/>
        </dgm:constrLst>
      </dgm:if>
      <dgm:if name="Name3" axis="ch" ptType="node" func="cnt" op="equ" val="2">
        <dgm:alg type="composite">
          <dgm:param type="ar" val="2.6443"/>
        </dgm:alg>
        <dgm:constrLst>
          <dgm:constr type="primFontSz" for="des" ptType="node" op="equ" val="65"/>
          <dgm:constr type="l" for="ch" forName="text1" refType="w" fact="0.2383"/>
          <dgm:constr type="t" for="ch" forName="text1" refType="h" fact="0.3501"/>
          <dgm:constr type="w" for="ch" forName="text1" refType="w" fact="0.285"/>
          <dgm:constr type="h" for="ch" forName="text1" refType="h" fact="0.6499"/>
          <dgm:constr type="l" for="ch" forName="textaccent1" refType="w" fact="0.2472"/>
          <dgm:constr type="t" for="ch" forName="textaccent1" refType="h" fact="0.6371"/>
          <dgm:constr type="w" for="ch" forName="textaccent1" refType="w" fact="0.0333"/>
          <dgm:constr type="h" for="ch" forName="textaccent1" refType="h" fact="0.076"/>
          <dgm:constr type="l" for="ch" forName="image1" refType="w" fact="0"/>
          <dgm:constr type="t" for="ch" forName="image1" refType="h" fact="0"/>
          <dgm:constr type="w" for="ch" forName="image1" refType="w" fact="0.285"/>
          <dgm:constr type="h" for="ch" forName="image1" refType="h" fact="0.6499"/>
          <dgm:constr type="l" for="ch" forName="imageaccent1" refType="w" fact="0.1942"/>
          <dgm:constr type="t" for="ch" forName="imageaccent1" refType="h" fact="0.5602"/>
          <dgm:constr type="w" for="ch" forName="imageaccent1" refType="w" fact="0.0333"/>
          <dgm:constr type="h" for="ch" forName="imageaccent1" refType="h" fact="0.076"/>
          <dgm:constr type="l" for="ch" forName="text2" refType="w" fact="0.4767"/>
          <dgm:constr type="t" for="ch" forName="text2" refType="h" fact="0"/>
          <dgm:constr type="w" for="ch" forName="text2" refType="w" fact="0.285"/>
          <dgm:constr type="h" for="ch" forName="text2" refType="h" fact="0.6499"/>
          <dgm:constr type="l" for="ch" forName="textaccent2" refType="w" fact="0.6709"/>
          <dgm:constr type="t" for="ch" forName="textaccent2" refType="h" fact="0.5602"/>
          <dgm:constr type="w" for="ch" forName="textaccent2" refType="w" fact="0.0333"/>
          <dgm:constr type="h" for="ch" forName="textaccent2" refType="h" fact="0.076"/>
          <dgm:constr type="l" for="ch" forName="image2" refType="w" fact="0.715"/>
          <dgm:constr type="t" for="ch" forName="image2" refType="h" fact="0.3501"/>
          <dgm:constr type="w" for="ch" forName="image2" refType="w" fact="0.285"/>
          <dgm:constr type="h" for="ch" forName="image2" refType="h" fact="0.6499"/>
          <dgm:constr type="l" for="ch" forName="imageaccent2" refType="w" fact="0.7239"/>
          <dgm:constr type="t" for="ch" forName="imageaccent2" refType="h" fact="0.6371"/>
          <dgm:constr type="w" for="ch" forName="imageaccent2" refType="w" fact="0.0333"/>
          <dgm:constr type="h" for="ch" forName="imageaccent2" refType="h" fact="0.076"/>
        </dgm:constrLst>
      </dgm:if>
      <dgm:if name="Name4" axis="ch" ptType="node" func="cnt" op="equ" val="3">
        <dgm:alg type="composite">
          <dgm:param type="ar" val="1.5623"/>
        </dgm:alg>
        <dgm:constrLst>
          <dgm:constr type="primFontSz" for="des" ptType="node" op="equ" val="65"/>
          <dgm:constr type="l" for="ch" forName="text1" refType="w" fact="0.2402"/>
          <dgm:constr type="t" for="ch" forName="text1" refType="h" fact="0.6215"/>
          <dgm:constr type="w" for="ch" forName="text1" refType="w" fact="0.281"/>
          <dgm:constr type="h" for="ch" forName="text1" refType="h" fact="0.3785"/>
          <dgm:constr type="l" for="ch" forName="textaccent1" refType="w" fact="0.2475"/>
          <dgm:constr type="t" for="ch" forName="textaccent1" refType="h" fact="0.7886"/>
          <dgm:constr type="w" for="ch" forName="textaccent1" refType="w" fact="0.0329"/>
          <dgm:constr type="h" for="ch" forName="textaccent1" refType="h" fact="0.0443"/>
          <dgm:constr type="l" for="ch" forName="image1" refType="w" fact="0"/>
          <dgm:constr type="t" for="ch" forName="image1" refType="h" fact="0.4182"/>
          <dgm:constr type="w" for="ch" forName="image1" refType="w" fact="0.281"/>
          <dgm:constr type="h" for="ch" forName="image1" refType="h" fact="0.3785"/>
          <dgm:constr type="l" for="ch" forName="imageaccent1" refType="w" fact="0.1913"/>
          <dgm:constr type="t" for="ch" forName="imageaccent1" refType="h" fact="0.7467"/>
          <dgm:constr type="w" for="ch" forName="imageaccent1" refType="w" fact="0.0329"/>
          <dgm:constr type="h" for="ch" forName="imageaccent1" refType="h" fact="0.0443"/>
          <dgm:constr type="l" for="ch" forName="text2" refType="w" fact="0.4796"/>
          <dgm:constr type="t" for="ch" forName="text2" refType="h" fact="0.4137"/>
          <dgm:constr type="w" for="ch" forName="text2" refType="w" fact="0.281"/>
          <dgm:constr type="h" for="ch" forName="text2" refType="h" fact="0.3785"/>
          <dgm:constr type="l" for="ch" forName="textaccent2" refType="w" fact="0.6717"/>
          <dgm:constr type="t" for="ch" forName="textaccent2" refType="h" fact="0.7418"/>
          <dgm:constr type="w" for="ch" forName="textaccent2" refType="w" fact="0.0329"/>
          <dgm:constr type="h" for="ch" forName="textaccent2" refType="h" fact="0.0443"/>
          <dgm:constr type="l" for="ch" forName="image2" refType="w" fact="0.719"/>
          <dgm:constr type="t" for="ch" forName="image2" refType="h" fact="0.6215"/>
          <dgm:constr type="w" for="ch" forName="image2" refType="w" fact="0.281"/>
          <dgm:constr type="h" for="ch" forName="image2" refType="h" fact="0.3785"/>
          <dgm:constr type="l" for="ch" forName="imageaccent2" refType="w" fact="0.7263"/>
          <dgm:constr type="t" for="ch" forName="imageaccent2" refType="h" fact="0.7886"/>
          <dgm:constr type="w" for="ch" forName="imageaccent2" refType="w" fact="0.0329"/>
          <dgm:constr type="h" for="ch" forName="imageaccent2" refType="h" fact="0.0443"/>
          <dgm:constr type="l" for="ch" forName="text3" refType="w" fact="0.2402"/>
          <dgm:constr type="t" for="ch" forName="text3" refType="h" fact="0.2068"/>
          <dgm:constr type="w" for="ch" forName="text3" refType="w" fact="0.281"/>
          <dgm:constr type="h" for="ch" forName="text3" refType="h" fact="0.3785"/>
          <dgm:constr type="l" for="ch" forName="textaccent3" refType="w" fact="0.4307"/>
          <dgm:constr type="t" for="ch" forName="textaccent3" refType="h" fact="0.215"/>
          <dgm:constr type="w" for="ch" forName="textaccent3" refType="w" fact="0.0329"/>
          <dgm:constr type="h" for="ch" forName="textaccent3" refType="h" fact="0.0443"/>
          <dgm:constr type="l" for="ch" forName="image3" refType="w" fact="0.4796"/>
          <dgm:constr type="t" for="ch" forName="image3" refType="h" fact="0"/>
          <dgm:constr type="w" for="ch" forName="image3" refType="w" fact="0.281"/>
          <dgm:constr type="h" for="ch" forName="image3" refType="h" fact="0.3785"/>
          <dgm:constr type="l" for="ch" forName="imageaccent3" refType="w" fact="0.4879"/>
          <dgm:constr type="t" for="ch" forName="imageaccent3" refType="h" fact="0.1662"/>
          <dgm:constr type="w" for="ch" forName="imageaccent3" refType="w" fact="0.0329"/>
          <dgm:constr type="h" for="ch" forName="imageaccent3" refType="h" fact="0.0443"/>
        </dgm:constrLst>
      </dgm:if>
      <dgm:if name="Name5" axis="ch" ptType="node" func="cnt" op="equ" val="4">
        <dgm:alg type="composite">
          <dgm:param type="ar" val="1.943"/>
        </dgm:alg>
        <dgm:constrLst>
          <dgm:constr type="primFontSz" for="des" ptType="node" op="equ" val="65"/>
          <dgm:constr type="l" for="ch" forName="image2" refType="w" fact="0.5787"/>
          <dgm:constr type="t" for="ch" forName="image2" refType="h" fact="0.6208"/>
          <dgm:constr type="w" for="ch" forName="image2" refType="w" fact="0.227"/>
          <dgm:constr type="h" for="ch" forName="image2" refType="h" fact="0.3786"/>
          <dgm:constr type="l" for="ch" forName="text4" refType="w" fact="0.5787"/>
          <dgm:constr type="t" for="ch" forName="text4" refType="h" fact="0.2081"/>
          <dgm:constr type="w" for="ch" forName="text4" refType="w" fact="0.227"/>
          <dgm:constr type="h" for="ch" forName="text4" refType="h" fact="0.3786"/>
          <dgm:constr type="l" for="ch" forName="text2" refType="w" fact="0.3852"/>
          <dgm:constr type="t" for="ch" forName="text2" refType="h" fact="0.4127"/>
          <dgm:constr type="w" for="ch" forName="text2" refType="w" fact="0.227"/>
          <dgm:constr type="h" for="ch" forName="text2" refType="h" fact="0.3786"/>
          <dgm:constr type="l" for="ch" forName="image3" refType="w" fact="0.3852"/>
          <dgm:constr type="t" for="ch" forName="image3" refType="h" fact="0"/>
          <dgm:constr type="w" for="ch" forName="image3" refType="w" fact="0.227"/>
          <dgm:constr type="h" for="ch" forName="image3" refType="h" fact="0.3786"/>
          <dgm:constr type="l" for="ch" forName="text1" refType="w" fact="0.1927"/>
          <dgm:constr type="t" for="ch" forName="text1" refType="h" fact="0.6214"/>
          <dgm:constr type="w" for="ch" forName="text1" refType="w" fact="0.227"/>
          <dgm:constr type="h" for="ch" forName="text1" refType="h" fact="0.3786"/>
          <dgm:constr type="l" for="ch" forName="textaccent1" refType="w" fact="0.1998"/>
          <dgm:constr type="t" for="ch" forName="textaccent1" refType="h" fact="0.7887"/>
          <dgm:constr type="w" for="ch" forName="textaccent1" refType="w" fact="0.0265"/>
          <dgm:constr type="h" for="ch" forName="textaccent1" refType="h" fact="0.0444"/>
          <dgm:constr type="l" for="ch" forName="image1" refType="w" fact="0"/>
          <dgm:constr type="t" for="ch" forName="image1" refType="h" fact="0.4156"/>
          <dgm:constr type="w" for="ch" forName="image1" refType="w" fact="0.227"/>
          <dgm:constr type="h" for="ch" forName="image1" refType="h" fact="0.3786"/>
          <dgm:constr type="l" for="ch" forName="imageaccent1" refType="w" fact="0.1537"/>
          <dgm:constr type="t" for="ch" forName="imageaccent1" refType="h" fact="0.7417"/>
          <dgm:constr type="w" for="ch" forName="imageaccent1" refType="w" fact="0.0265"/>
          <dgm:constr type="h" for="ch" forName="imageaccent1" refType="h" fact="0.0444"/>
          <dgm:constr type="l" for="ch" forName="textaccent2" refType="w" fact="0.5407"/>
          <dgm:constr type="t" for="ch" forName="textaccent2" refType="h" fact="0.7384"/>
          <dgm:constr type="w" for="ch" forName="textaccent2" refType="w" fact="0.0265"/>
          <dgm:constr type="h" for="ch" forName="textaccent2" refType="h" fact="0.0444"/>
          <dgm:constr type="l" for="ch" forName="imageaccent2" refType="w" fact="0.5839"/>
          <dgm:constr type="t" for="ch" forName="imageaccent2" refType="h" fact="0.7904"/>
          <dgm:constr type="w" for="ch" forName="imageaccent2" refType="w" fact="0.0265"/>
          <dgm:constr type="h" for="ch" forName="imageaccent2" refType="h" fact="0.0444"/>
          <dgm:constr type="l" for="ch" forName="text3" refType="w" fact="0.1927"/>
          <dgm:constr type="t" for="ch" forName="text3" refType="h" fact="0.2087"/>
          <dgm:constr type="w" for="ch" forName="text3" refType="w" fact="0.227"/>
          <dgm:constr type="h" for="ch" forName="text3" refType="h" fact="0.3786"/>
          <dgm:constr type="l" for="ch" forName="textaccent3" refType="w" fact="0.3472"/>
          <dgm:constr type="t" for="ch" forName="textaccent3" refType="h" fact="0.2165"/>
          <dgm:constr type="w" for="ch" forName="textaccent3" refType="w" fact="0.0265"/>
          <dgm:constr type="h" for="ch" forName="textaccent3" refType="h" fact="0.0444"/>
          <dgm:constr type="l" for="ch" forName="imageaccent3" refType="w" fact="0.3904"/>
          <dgm:constr type="t" for="ch" forName="imageaccent3" refType="h" fact="0.1678"/>
          <dgm:constr type="w" for="ch" forName="imageaccent3" refType="w" fact="0.0265"/>
          <dgm:constr type="h" for="ch" forName="imageaccent3" refType="h" fact="0.0444"/>
          <dgm:constr type="l" for="ch" forName="textaccent4" refType="w" fact="0.7739"/>
          <dgm:constr type="t" for="ch" forName="textaccent4" refType="h" fact="0.3752"/>
          <dgm:constr type="w" for="ch" forName="textaccent4" refType="w" fact="0.0265"/>
          <dgm:constr type="h" for="ch" forName="textaccent4" refType="h" fact="0.0444"/>
          <dgm:constr type="l" for="ch" forName="image4" refType="w" fact="0.773"/>
          <dgm:constr type="t" for="ch" forName="image4" refType="h" fact="0.4162"/>
          <dgm:constr type="w" for="ch" forName="image4" refType="w" fact="0.227"/>
          <dgm:constr type="h" for="ch" forName="image4" refType="h" fact="0.3786"/>
          <dgm:constr type="l" for="ch" forName="imageaccent4" refType="w" fact="0.8188"/>
          <dgm:constr type="t" for="ch" forName="imageaccent4" refType="h" fact="0.4229"/>
          <dgm:constr type="w" for="ch" forName="imageaccent4" refType="w" fact="0.0265"/>
          <dgm:constr type="h" for="ch" forName="imageaccent4" refType="h" fact="0.0444"/>
        </dgm:constrLst>
      </dgm:if>
      <dgm:if name="Name6" axis="ch" ptType="node" func="cnt" op="equ" val="5">
        <dgm:alg type="composite">
          <dgm:param type="ar" val="2.3203"/>
        </dgm:alg>
        <dgm:constrLst>
          <dgm:constr type="primFontSz" for="des" ptType="node" op="equ" val="65"/>
          <dgm:constr type="l" for="ch" forName="image4" refType="w" fact="0.6491"/>
          <dgm:constr type="t" for="ch" forName="image4" refType="h" fact="0.4193"/>
          <dgm:constr type="w" for="ch" forName="image4" refType="w" fact="0.1886"/>
          <dgm:constr type="h" for="ch" forName="image4" refType="h" fact="0.3757"/>
          <dgm:constr type="l" for="ch" forName="text5" refType="w" fact="0.6491"/>
          <dgm:constr type="t" for="ch" forName="text5" refType="h" fact="0.004"/>
          <dgm:constr type="w" for="ch" forName="text5" refType="w" fact="0.1886"/>
          <dgm:constr type="h" for="ch" forName="text5" refType="h" fact="0.3757"/>
          <dgm:constr type="l" for="ch" forName="image5" refType="w" fact="0.8114"/>
          <dgm:constr type="t" for="ch" forName="image5" refType="h" fact="0.2136"/>
          <dgm:constr type="w" for="ch" forName="image5" refType="w" fact="0.1886"/>
          <dgm:constr type="h" for="ch" forName="image5" refType="h" fact="0.3757"/>
          <dgm:constr type="l" for="ch" forName="image2" refType="w" fact="0.4868"/>
          <dgm:constr type="t" for="ch" forName="image2" refType="h" fact="0.6235"/>
          <dgm:constr type="w" for="ch" forName="image2" refType="w" fact="0.1886"/>
          <dgm:constr type="h" for="ch" forName="image2" refType="h" fact="0.3757"/>
          <dgm:constr type="l" for="ch" forName="text4" refType="w" fact="0.4868"/>
          <dgm:constr type="t" for="ch" forName="text4" refType="h" fact="0.2081"/>
          <dgm:constr type="w" for="ch" forName="text4" refType="w" fact="0.1886"/>
          <dgm:constr type="h" for="ch" forName="text4" refType="h" fact="0.3757"/>
          <dgm:constr type="l" for="ch" forName="text2" refType="w" fact="0.3246"/>
          <dgm:constr type="t" for="ch" forName="text2" refType="h" fact="0.4154"/>
          <dgm:constr type="w" for="ch" forName="text2" refType="w" fact="0.1886"/>
          <dgm:constr type="h" for="ch" forName="text2" refType="h" fact="0.3757"/>
          <dgm:constr type="l" for="ch" forName="image3" refType="w" fact="0.3246"/>
          <dgm:constr type="t" for="ch" forName="image3" refType="h" fact="0"/>
          <dgm:constr type="w" for="ch" forName="image3" refType="w" fact="0.1886"/>
          <dgm:constr type="h" for="ch" forName="image3" refType="h" fact="0.3757"/>
          <dgm:constr type="l" for="ch" forName="text1" refType="w" fact="0.1623"/>
          <dgm:constr type="t" for="ch" forName="text1" refType="h" fact="0.6243"/>
          <dgm:constr type="w" for="ch" forName="text1" refType="w" fact="0.1886"/>
          <dgm:constr type="h" for="ch" forName="text1" refType="h" fact="0.3757"/>
          <dgm:constr type="l" for="ch" forName="text3" refType="w" fact="0.1623"/>
          <dgm:constr type="t" for="ch" forName="text3" refType="h" fact="0.2089"/>
          <dgm:constr type="w" for="ch" forName="text3" refType="w" fact="0.1886"/>
          <dgm:constr type="h" for="ch" forName="text3" refType="h" fact="0.3757"/>
          <dgm:constr type="l" for="ch" forName="textaccent1" refType="w" fact="0.1668"/>
          <dgm:constr type="t" for="ch" forName="textaccent1" refType="h" fact="0.7923"/>
          <dgm:constr type="w" for="ch" forName="textaccent1" refType="w" fact="0.022"/>
          <dgm:constr type="h" for="ch" forName="textaccent1" refType="h" fact="0.044"/>
          <dgm:constr type="l" for="ch" forName="image1" refType="w" fact="0"/>
          <dgm:constr type="t" for="ch" forName="image1" refType="h" fact="0.4166"/>
          <dgm:constr type="w" for="ch" forName="image1" refType="w" fact="0.1886"/>
          <dgm:constr type="h" for="ch" forName="image1" refType="h" fact="0.3757"/>
          <dgm:constr type="l" for="ch" forName="imageaccent1" refType="w" fact="0.1292"/>
          <dgm:constr type="t" for="ch" forName="imageaccent1" refType="h" fact="0.7424"/>
          <dgm:constr type="w" for="ch" forName="imageaccent1" refType="w" fact="0.022"/>
          <dgm:constr type="h" for="ch" forName="imageaccent1" refType="h" fact="0.044"/>
          <dgm:constr type="l" for="ch" forName="textaccent2" refType="w" fact="0.4544"/>
          <dgm:constr type="t" for="ch" forName="textaccent2" refType="h" fact="0.7404"/>
          <dgm:constr type="w" for="ch" forName="textaccent2" refType="w" fact="0.022"/>
          <dgm:constr type="h" for="ch" forName="textaccent2" refType="h" fact="0.044"/>
          <dgm:constr type="l" for="ch" forName="imageaccent2" refType="w" fact="0.4914"/>
          <dgm:constr type="t" for="ch" forName="imageaccent2" refType="h" fact="0.7907"/>
          <dgm:constr type="w" for="ch" forName="imageaccent2" refType="w" fact="0.022"/>
          <dgm:constr type="h" for="ch" forName="imageaccent2" refType="h" fact="0.044"/>
          <dgm:constr type="l" for="ch" forName="textaccent3" refType="w" fact="0.2915"/>
          <dgm:constr type="t" for="ch" forName="textaccent3" refType="h" fact="0.216"/>
          <dgm:constr type="w" for="ch" forName="textaccent3" refType="w" fact="0.022"/>
          <dgm:constr type="h" for="ch" forName="textaccent3" refType="h" fact="0.044"/>
          <dgm:constr type="l" for="ch" forName="imageaccent3" refType="w" fact="0.3299"/>
          <dgm:constr type="t" for="ch" forName="imageaccent3" refType="h" fact="0.1665"/>
          <dgm:constr type="w" for="ch" forName="imageaccent3" refType="w" fact="0.022"/>
          <dgm:constr type="h" for="ch" forName="imageaccent3" refType="h" fact="0.044"/>
          <dgm:constr type="l" for="ch" forName="textaccent4" refType="w" fact="0.65"/>
          <dgm:constr type="t" for="ch" forName="textaccent4" refType="h" fact="0.3746"/>
          <dgm:constr type="w" for="ch" forName="textaccent4" refType="w" fact="0.022"/>
          <dgm:constr type="h" for="ch" forName="textaccent4" refType="h" fact="0.044"/>
          <dgm:constr type="l" for="ch" forName="imageaccent4" refType="w" fact="0.6859"/>
          <dgm:constr type="t" for="ch" forName="imageaccent4" refType="h" fact="0.4261"/>
          <dgm:constr type="w" for="ch" forName="imageaccent4" refType="w" fact="0.022"/>
          <dgm:constr type="h" for="ch" forName="imageaccent4" refType="h" fact="0.044"/>
          <dgm:constr type="l" for="ch" forName="textaccent5" refType="w" fact="0.8123"/>
          <dgm:constr type="t" for="ch" forName="textaccent5" refType="h" fact="0.1724"/>
          <dgm:constr type="w" for="ch" forName="textaccent5" refType="w" fact="0.022"/>
          <dgm:constr type="h" for="ch" forName="textaccent5" refType="h" fact="0.044"/>
          <dgm:constr type="l" for="ch" forName="imageaccent5" refType="w" fact="0.849"/>
          <dgm:constr type="t" for="ch" forName="imageaccent5" refType="h" fact="0.222"/>
          <dgm:constr type="w" for="ch" forName="imageaccent5" refType="w" fact="0.022"/>
          <dgm:constr type="h" for="ch" forName="imageaccent5" refType="h" fact="0.044"/>
        </dgm:constrLst>
      </dgm:if>
      <dgm:if name="Name7" axis="ch" ptType="node" func="cnt" op="equ" val="6">
        <dgm:alg type="composite">
          <dgm:param type="ar" val="1.9179"/>
        </dgm:alg>
        <dgm:constrLst>
          <dgm:constr type="primFontSz" for="des" ptType="node" op="equ" val="65"/>
          <dgm:constr type="l" for="ch" forName="image4" refType="w" fact="0.6491"/>
          <dgm:constr type="t" for="ch" forName="image4" refType="h" fact="0.3466"/>
          <dgm:constr type="w" for="ch" forName="image4" refType="w" fact="0.1886"/>
          <dgm:constr type="h" for="ch" forName="image4" refType="h" fact="0.3106"/>
          <dgm:constr type="l" for="ch" forName="text5" refType="w" fact="0.6491"/>
          <dgm:constr type="t" for="ch" forName="text5" refType="h" fact="0.0033"/>
          <dgm:constr type="w" for="ch" forName="text5" refType="w" fact="0.1886"/>
          <dgm:constr type="h" for="ch" forName="text5" refType="h" fact="0.3106"/>
          <dgm:constr type="l" for="ch" forName="image5" refType="w" fact="0.8114"/>
          <dgm:constr type="t" for="ch" forName="image5" refType="h" fact="0.1766"/>
          <dgm:constr type="w" for="ch" forName="image5" refType="w" fact="0.1886"/>
          <dgm:constr type="h" for="ch" forName="image5" refType="h" fact="0.3106"/>
          <dgm:constr type="l" for="ch" forName="image2" refType="w" fact="0.4868"/>
          <dgm:constr type="t" for="ch" forName="image2" refType="h" fact="0.5154"/>
          <dgm:constr type="w" for="ch" forName="image2" refType="w" fact="0.1886"/>
          <dgm:constr type="h" for="ch" forName="image2" refType="h" fact="0.3106"/>
          <dgm:constr type="l" for="ch" forName="text4" refType="w" fact="0.4868"/>
          <dgm:constr type="t" for="ch" forName="text4" refType="h" fact="0.172"/>
          <dgm:constr type="w" for="ch" forName="text4" refType="w" fact="0.1886"/>
          <dgm:constr type="h" for="ch" forName="text4" refType="h" fact="0.3106"/>
          <dgm:constr type="l" for="ch" forName="text2" refType="w" fact="0.3246"/>
          <dgm:constr type="t" for="ch" forName="text2" refType="h" fact="0.3434"/>
          <dgm:constr type="w" for="ch" forName="text2" refType="w" fact="0.1886"/>
          <dgm:constr type="h" for="ch" forName="text2" refType="h" fact="0.3106"/>
          <dgm:constr type="l" for="ch" forName="image3" refType="w" fact="0.3246"/>
          <dgm:constr type="t" for="ch" forName="image3" refType="h" fact="0"/>
          <dgm:constr type="w" for="ch" forName="image3" refType="w" fact="0.1886"/>
          <dgm:constr type="h" for="ch" forName="image3" refType="h" fact="0.3106"/>
          <dgm:constr type="l" for="ch" forName="text1" refType="w" fact="0.1623"/>
          <dgm:constr type="t" for="ch" forName="text1" refType="h" fact="0.516"/>
          <dgm:constr type="w" for="ch" forName="text1" refType="w" fact="0.1886"/>
          <dgm:constr type="h" for="ch" forName="text1" refType="h" fact="0.3106"/>
          <dgm:constr type="l" for="ch" forName="text3" refType="w" fact="0.1623"/>
          <dgm:constr type="t" for="ch" forName="text3" refType="h" fact="0.1727"/>
          <dgm:constr type="w" for="ch" forName="text3" refType="w" fact="0.1886"/>
          <dgm:constr type="h" for="ch" forName="text3" refType="h" fact="0.3106"/>
          <dgm:constr type="l" for="ch" forName="textaccent1" refType="w" fact="0.1668"/>
          <dgm:constr type="t" for="ch" forName="textaccent1" refType="h" fact="0.6549"/>
          <dgm:constr type="w" for="ch" forName="textaccent1" refType="w" fact="0.022"/>
          <dgm:constr type="h" for="ch" forName="textaccent1" refType="h" fact="0.0364"/>
          <dgm:constr type="l" for="ch" forName="image1" refType="w" fact="0"/>
          <dgm:constr type="t" for="ch" forName="image1" refType="h" fact="0.3443"/>
          <dgm:constr type="w" for="ch" forName="image1" refType="w" fact="0.1886"/>
          <dgm:constr type="h" for="ch" forName="image1" refType="h" fact="0.3106"/>
          <dgm:constr type="l" for="ch" forName="imageaccent1" refType="w" fact="0.1292"/>
          <dgm:constr type="t" for="ch" forName="imageaccent1" refType="h" fact="0.6137"/>
          <dgm:constr type="w" for="ch" forName="imageaccent1" refType="w" fact="0.022"/>
          <dgm:constr type="h" for="ch" forName="imageaccent1" refType="h" fact="0.0364"/>
          <dgm:constr type="l" for="ch" forName="textaccent2" refType="w" fact="0.4544"/>
          <dgm:constr type="t" for="ch" forName="textaccent2" refType="h" fact="0.612"/>
          <dgm:constr type="w" for="ch" forName="textaccent2" refType="w" fact="0.022"/>
          <dgm:constr type="h" for="ch" forName="textaccent2" refType="h" fact="0.0364"/>
          <dgm:constr type="l" for="ch" forName="imageaccent2" refType="w" fact="0.4914"/>
          <dgm:constr type="t" for="ch" forName="imageaccent2" refType="h" fact="0.6536"/>
          <dgm:constr type="w" for="ch" forName="imageaccent2" refType="w" fact="0.022"/>
          <dgm:constr type="h" for="ch" forName="imageaccent2" refType="h" fact="0.0364"/>
          <dgm:constr type="l" for="ch" forName="textaccent3" refType="w" fact="0.2915"/>
          <dgm:constr type="t" for="ch" forName="textaccent3" refType="h" fact="0.1786"/>
          <dgm:constr type="w" for="ch" forName="textaccent3" refType="w" fact="0.022"/>
          <dgm:constr type="h" for="ch" forName="textaccent3" refType="h" fact="0.0364"/>
          <dgm:constr type="l" for="ch" forName="imageaccent3" refType="w" fact="0.3299"/>
          <dgm:constr type="t" for="ch" forName="imageaccent3" refType="h" fact="0.1376"/>
          <dgm:constr type="w" for="ch" forName="imageaccent3" refType="w" fact="0.022"/>
          <dgm:constr type="h" for="ch" forName="imageaccent3" refType="h" fact="0.0364"/>
          <dgm:constr type="l" for="ch" forName="textaccent4" refType="w" fact="0.65"/>
          <dgm:constr type="t" for="ch" forName="textaccent4" refType="h" fact="0.3096"/>
          <dgm:constr type="w" for="ch" forName="textaccent4" refType="w" fact="0.022"/>
          <dgm:constr type="h" for="ch" forName="textaccent4" refType="h" fact="0.0364"/>
          <dgm:constr type="l" for="ch" forName="imageaccent4" refType="w" fact="0.6859"/>
          <dgm:constr type="t" for="ch" forName="imageaccent4" refType="h" fact="0.3522"/>
          <dgm:constr type="w" for="ch" forName="imageaccent4" refType="w" fact="0.022"/>
          <dgm:constr type="h" for="ch" forName="imageaccent4" refType="h" fact="0.0364"/>
          <dgm:constr type="l" for="ch" forName="textaccent5" refType="w" fact="0.8123"/>
          <dgm:constr type="t" for="ch" forName="textaccent5" refType="h" fact="0.1425"/>
          <dgm:constr type="w" for="ch" forName="textaccent5" refType="w" fact="0.022"/>
          <dgm:constr type="h" for="ch" forName="textaccent5" refType="h" fact="0.0364"/>
          <dgm:constr type="l" for="ch" forName="imageaccent5" refType="w" fact="0.849"/>
          <dgm:constr type="t" for="ch" forName="imageaccent5" refType="h" fact="0.1835"/>
          <dgm:constr type="w" for="ch" forName="imageaccent5" refType="w" fact="0.022"/>
          <dgm:constr type="h" for="ch" forName="imageaccent5" refType="h" fact="0.0364"/>
          <dgm:constr type="l" for="ch" forName="image6" refType="w" fact="0.6491"/>
          <dgm:constr type="t" for="ch" forName="image6" refType="h" fact="0.6894"/>
          <dgm:constr type="w" for="ch" forName="image6" refType="w" fact="0.1886"/>
          <dgm:constr type="h" for="ch" forName="image6" refType="h" fact="0.3106"/>
          <dgm:constr type="l" for="ch" forName="text6" refType="w" fact="0.8114"/>
          <dgm:constr type="t" for="ch" forName="text6" refType="h" fact="0.5194"/>
          <dgm:constr type="w" for="ch" forName="text6" refType="w" fact="0.1886"/>
          <dgm:constr type="h" for="ch" forName="text6" refType="h" fact="0.3106"/>
          <dgm:constr type="l" for="ch" forName="imageaccent6" refType="w" fact="0.8138"/>
          <dgm:constr type="t" for="ch" forName="imageaccent6" refType="h" fact="0.8257"/>
          <dgm:constr type="w" for="ch" forName="imageaccent6" refType="w" fact="0.022"/>
          <dgm:constr type="h" for="ch" forName="imageaccent6" refType="h" fact="0.0364"/>
          <dgm:constr type="l" for="ch" forName="textaccent6" refType="w" fact="0.8488"/>
          <dgm:constr type="t" for="ch" forName="textaccent6" refType="h" fact="0.7914"/>
          <dgm:constr type="w" for="ch" forName="textaccent6" refType="w" fact="0.022"/>
          <dgm:constr type="h" for="ch" forName="textaccent6" refType="h" fact="0.0364"/>
        </dgm:constrLst>
      </dgm:if>
      <dgm:if name="Name8" axis="ch" ptType="node" func="cnt" op="equ" val="7">
        <dgm:alg type="composite">
          <dgm:param type="ar" val="1.6382"/>
        </dgm:alg>
        <dgm:constrLst>
          <dgm:constr type="primFontSz" for="des" ptType="node" op="equ" val="65"/>
          <dgm:constr type="l" for="ch" forName="image4" refType="w" fact="0.6491"/>
          <dgm:constr type="t" for="ch" forName="image4" refType="h" fact="0.2961"/>
          <dgm:constr type="w" for="ch" forName="image4" refType="w" fact="0.1886"/>
          <dgm:constr type="h" for="ch" forName="image4" refType="h" fact="0.2653"/>
          <dgm:constr type="l" for="ch" forName="text5" refType="w" fact="0.6491"/>
          <dgm:constr type="t" for="ch" forName="text5" refType="h" fact="0.0028"/>
          <dgm:constr type="w" for="ch" forName="text5" refType="w" fact="0.1886"/>
          <dgm:constr type="h" for="ch" forName="text5" refType="h" fact="0.2653"/>
          <dgm:constr type="l" for="ch" forName="image5" refType="w" fact="0.8114"/>
          <dgm:constr type="t" for="ch" forName="image5" refType="h" fact="0.1508"/>
          <dgm:constr type="w" for="ch" forName="image5" refType="w" fact="0.1886"/>
          <dgm:constr type="h" for="ch" forName="image5" refType="h" fact="0.2653"/>
          <dgm:constr type="l" for="ch" forName="image2" refType="w" fact="0.4868"/>
          <dgm:constr type="t" for="ch" forName="image2" refType="h" fact="0.4402"/>
          <dgm:constr type="w" for="ch" forName="image2" refType="w" fact="0.1886"/>
          <dgm:constr type="h" for="ch" forName="image2" refType="h" fact="0.2653"/>
          <dgm:constr type="l" for="ch" forName="text4" refType="w" fact="0.4868"/>
          <dgm:constr type="t" for="ch" forName="text4" refType="h" fact="0.1469"/>
          <dgm:constr type="w" for="ch" forName="text4" refType="w" fact="0.1886"/>
          <dgm:constr type="h" for="ch" forName="text4" refType="h" fact="0.2653"/>
          <dgm:constr type="l" for="ch" forName="text2" refType="w" fact="0.3246"/>
          <dgm:constr type="t" for="ch" forName="text2" refType="h" fact="0.2933"/>
          <dgm:constr type="w" for="ch" forName="text2" refType="w" fact="0.1886"/>
          <dgm:constr type="h" for="ch" forName="text2" refType="h" fact="0.2653"/>
          <dgm:constr type="l" for="ch" forName="image3" refType="w" fact="0.3246"/>
          <dgm:constr type="t" for="ch" forName="image3" refType="h" fact="0"/>
          <dgm:constr type="w" for="ch" forName="image3" refType="w" fact="0.1886"/>
          <dgm:constr type="h" for="ch" forName="image3" refType="h" fact="0.2653"/>
          <dgm:constr type="l" for="ch" forName="text1" refType="w" fact="0.1623"/>
          <dgm:constr type="t" for="ch" forName="text1" refType="h" fact="0.4408"/>
          <dgm:constr type="w" for="ch" forName="text1" refType="w" fact="0.1886"/>
          <dgm:constr type="h" for="ch" forName="text1" refType="h" fact="0.2653"/>
          <dgm:constr type="l" for="ch" forName="text3" refType="w" fact="0.1623"/>
          <dgm:constr type="t" for="ch" forName="text3" refType="h" fact="0.1475"/>
          <dgm:constr type="w" for="ch" forName="text3" refType="w" fact="0.1886"/>
          <dgm:constr type="h" for="ch" forName="text3" refType="h" fact="0.2653"/>
          <dgm:constr type="l" for="ch" forName="textaccent1" refType="w" fact="0.1668"/>
          <dgm:constr type="t" for="ch" forName="textaccent1" refType="h" fact="0.5594"/>
          <dgm:constr type="w" for="ch" forName="textaccent1" refType="w" fact="0.022"/>
          <dgm:constr type="h" for="ch" forName="textaccent1" refType="h" fact="0.0311"/>
          <dgm:constr type="l" for="ch" forName="image1" refType="w" fact="0"/>
          <dgm:constr type="t" for="ch" forName="image1" refType="h" fact="0.2941"/>
          <dgm:constr type="w" for="ch" forName="image1" refType="w" fact="0.1886"/>
          <dgm:constr type="h" for="ch" forName="image1" refType="h" fact="0.2653"/>
          <dgm:constr type="l" for="ch" forName="imageaccent1" refType="w" fact="0.1292"/>
          <dgm:constr type="t" for="ch" forName="imageaccent1" refType="h" fact="0.5242"/>
          <dgm:constr type="w" for="ch" forName="imageaccent1" refType="w" fact="0.022"/>
          <dgm:constr type="h" for="ch" forName="imageaccent1" refType="h" fact="0.0311"/>
          <dgm:constr type="l" for="ch" forName="textaccent2" refType="w" fact="0.4544"/>
          <dgm:constr type="t" for="ch" forName="textaccent2" refType="h" fact="0.5228"/>
          <dgm:constr type="w" for="ch" forName="textaccent2" refType="w" fact="0.022"/>
          <dgm:constr type="h" for="ch" forName="textaccent2" refType="h" fact="0.0311"/>
          <dgm:constr type="l" for="ch" forName="imageaccent2" refType="w" fact="0.4914"/>
          <dgm:constr type="t" for="ch" forName="imageaccent2" refType="h" fact="0.5583"/>
          <dgm:constr type="w" for="ch" forName="imageaccent2" refType="w" fact="0.022"/>
          <dgm:constr type="h" for="ch" forName="imageaccent2" refType="h" fact="0.0311"/>
          <dgm:constr type="l" for="ch" forName="textaccent3" refType="w" fact="0.2907"/>
          <dgm:constr type="t" for="ch" forName="textaccent3" refType="h" fact="0.1511"/>
          <dgm:constr type="w" for="ch" forName="textaccent3" refType="w" fact="0.022"/>
          <dgm:constr type="h" for="ch" forName="textaccent3" refType="h" fact="0.0311"/>
          <dgm:constr type="l" for="ch" forName="imageaccent3" refType="w" fact="0.3299"/>
          <dgm:constr type="t" for="ch" forName="imageaccent3" refType="h" fact="0.1175"/>
          <dgm:constr type="w" for="ch" forName="imageaccent3" refType="w" fact="0.022"/>
          <dgm:constr type="h" for="ch" forName="imageaccent3" refType="h" fact="0.0311"/>
          <dgm:constr type="l" for="ch" forName="textaccent4" refType="w" fact="0.65"/>
          <dgm:constr type="t" for="ch" forName="textaccent4" refType="h" fact="0.2645"/>
          <dgm:constr type="w" for="ch" forName="textaccent4" refType="w" fact="0.022"/>
          <dgm:constr type="h" for="ch" forName="textaccent4" refType="h" fact="0.0311"/>
          <dgm:constr type="l" for="ch" forName="imageaccent4" refType="w" fact="0.6859"/>
          <dgm:constr type="t" for="ch" forName="imageaccent4" refType="h" fact="0.3008"/>
          <dgm:constr type="w" for="ch" forName="imageaccent4" refType="w" fact="0.022"/>
          <dgm:constr type="h" for="ch" forName="imageaccent4" refType="h" fact="0.0311"/>
          <dgm:constr type="l" for="ch" forName="textaccent5" refType="w" fact="0.8123"/>
          <dgm:constr type="t" for="ch" forName="textaccent5" refType="h" fact="0.1217"/>
          <dgm:constr type="w" for="ch" forName="textaccent5" refType="w" fact="0.022"/>
          <dgm:constr type="h" for="ch" forName="textaccent5" refType="h" fact="0.0311"/>
          <dgm:constr type="l" for="ch" forName="imageaccent5" refType="w" fact="0.849"/>
          <dgm:constr type="t" for="ch" forName="imageaccent5" refType="h" fact="0.1567"/>
          <dgm:constr type="w" for="ch" forName="imageaccent5" refType="w" fact="0.022"/>
          <dgm:constr type="h" for="ch" forName="imageaccent5" refType="h" fact="0.0311"/>
          <dgm:constr type="l" for="ch" forName="image6" refType="w" fact="0.6491"/>
          <dgm:constr type="t" for="ch" forName="image6" refType="h" fact="0.5889"/>
          <dgm:constr type="w" for="ch" forName="image6" refType="w" fact="0.1886"/>
          <dgm:constr type="h" for="ch" forName="image6" refType="h" fact="0.2653"/>
          <dgm:constr type="l" for="ch" forName="text6" refType="w" fact="0.8114"/>
          <dgm:constr type="t" for="ch" forName="text6" refType="h" fact="0.4436"/>
          <dgm:constr type="w" for="ch" forName="text6" refType="w" fact="0.1886"/>
          <dgm:constr type="h" for="ch" forName="text6" refType="h" fact="0.2653"/>
          <dgm:constr type="l" for="ch" forName="imageaccent6" refType="w" fact="0.8138"/>
          <dgm:constr type="t" for="ch" forName="imageaccent6" refType="h" fact="0.7053"/>
          <dgm:constr type="w" for="ch" forName="imageaccent6" refType="w" fact="0.022"/>
          <dgm:constr type="h" for="ch" forName="imageaccent6" refType="h" fact="0.0311"/>
          <dgm:constr type="l" for="ch" forName="textaccent6" refType="w" fact="0.8488"/>
          <dgm:constr type="t" for="ch" forName="textaccent6" refType="h" fact="0.676"/>
          <dgm:constr type="w" for="ch" forName="textaccent6" refType="w" fact="0.022"/>
          <dgm:constr type="h" for="ch" forName="textaccent6" refType="h" fact="0.0311"/>
          <dgm:constr type="l" for="ch" forName="text7" refType="w" fact="0.3244"/>
          <dgm:constr type="t" for="ch" forName="text7" refType="h" fact="0.5872"/>
          <dgm:constr type="w" for="ch" forName="text7" refType="w" fact="0.1886"/>
          <dgm:constr type="h" for="ch" forName="text7" refType="h" fact="0.2653"/>
          <dgm:constr type="l" for="ch" forName="image7" refType="w" fact="0.1622"/>
          <dgm:constr type="t" for="ch" forName="image7" refType="h" fact="0.7347"/>
          <dgm:constr type="w" for="ch" forName="image7" refType="w" fact="0.1886"/>
          <dgm:constr type="h" for="ch" forName="image7" refType="h" fact="0.2653"/>
          <dgm:constr type="l" for="ch" forName="imageaccent7" refType="w" fact="0.2905"/>
          <dgm:constr type="t" for="ch" forName="imageaccent7" refType="h" fact="0.7384"/>
          <dgm:constr type="w" for="ch" forName="imageaccent7" refType="w" fact="0.022"/>
          <dgm:constr type="h" for="ch" forName="imageaccent7" refType="h" fact="0.0311"/>
          <dgm:constr type="l" for="ch" forName="textaccent7" refType="w" fact="0.3298"/>
          <dgm:constr type="t" for="ch" forName="textaccent7" refType="h" fact="0.7048"/>
          <dgm:constr type="w" for="ch" forName="textaccent7" refType="w" fact="0.022"/>
          <dgm:constr type="h" for="ch" forName="textaccent7" refType="h" fact="0.0311"/>
        </dgm:constrLst>
      </dgm:if>
      <dgm:if name="Name9" axis="ch" ptType="node" func="cnt" op="equ" val="8">
        <dgm:alg type="composite">
          <dgm:param type="ar" val="1.8974"/>
        </dgm:alg>
        <dgm:constrLst>
          <dgm:constr type="primFontSz" for="des" ptType="node" op="equ" val="65"/>
          <dgm:constr type="l" for="ch" forName="image4" refType="w" fact="0.5589"/>
          <dgm:constr type="t" for="ch" forName="image4" refType="h" fact="0.2952"/>
          <dgm:constr type="w" for="ch" forName="image4" refType="w" fact="0.1624"/>
          <dgm:constr type="h" for="ch" forName="image4" refType="h" fact="0.2645"/>
          <dgm:constr type="l" for="ch" forName="text5" refType="w" fact="0.5589"/>
          <dgm:constr type="t" for="ch" forName="text5" refType="h" fact="0.0028"/>
          <dgm:constr type="w" for="ch" forName="text5" refType="w" fact="0.1624"/>
          <dgm:constr type="h" for="ch" forName="text5" refType="h" fact="0.2645"/>
          <dgm:constr type="l" for="ch" forName="image5" refType="w" fact="0.6986"/>
          <dgm:constr type="t" for="ch" forName="image5" refType="h" fact="0.1504"/>
          <dgm:constr type="w" for="ch" forName="image5" refType="w" fact="0.1624"/>
          <dgm:constr type="h" for="ch" forName="image5" refType="h" fact="0.2645"/>
          <dgm:constr type="l" for="ch" forName="image2" refType="w" fact="0.4192"/>
          <dgm:constr type="t" for="ch" forName="image2" refType="h" fact="0.439"/>
          <dgm:constr type="w" for="ch" forName="image2" refType="w" fact="0.1624"/>
          <dgm:constr type="h" for="ch" forName="image2" refType="h" fact="0.2645"/>
          <dgm:constr type="l" for="ch" forName="text4" refType="w" fact="0.4192"/>
          <dgm:constr type="t" for="ch" forName="text4" refType="h" fact="0.1465"/>
          <dgm:constr type="w" for="ch" forName="text4" refType="w" fact="0.1624"/>
          <dgm:constr type="h" for="ch" forName="text4" refType="h" fact="0.2645"/>
          <dgm:constr type="l" for="ch" forName="text2" refType="w" fact="0.2794"/>
          <dgm:constr type="t" for="ch" forName="text2" refType="h" fact="0.2925"/>
          <dgm:constr type="w" for="ch" forName="text2" refType="w" fact="0.1624"/>
          <dgm:constr type="h" for="ch" forName="text2" refType="h" fact="0.2645"/>
          <dgm:constr type="l" for="ch" forName="image3" refType="w" fact="0.2794"/>
          <dgm:constr type="t" for="ch" forName="image3" refType="h" fact="0"/>
          <dgm:constr type="w" for="ch" forName="image3" refType="w" fact="0.1624"/>
          <dgm:constr type="h" for="ch" forName="image3" refType="h" fact="0.2645"/>
          <dgm:constr type="l" for="ch" forName="text1" refType="w" fact="0.1397"/>
          <dgm:constr type="t" for="ch" forName="text1" refType="h" fact="0.4395"/>
          <dgm:constr type="w" for="ch" forName="text1" refType="w" fact="0.1624"/>
          <dgm:constr type="h" for="ch" forName="text1" refType="h" fact="0.2645"/>
          <dgm:constr type="l" for="ch" forName="text3" refType="w" fact="0.1397"/>
          <dgm:constr type="t" for="ch" forName="text3" refType="h" fact="0.1471"/>
          <dgm:constr type="w" for="ch" forName="text3" refType="w" fact="0.1624"/>
          <dgm:constr type="h" for="ch" forName="text3" refType="h" fact="0.2645"/>
          <dgm:constr type="l" for="ch" forName="textaccent1" refType="w" fact="0.1436"/>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4"/>
          <dgm:constr type="h" for="ch" forName="image1" refType="h" fact="0.2645"/>
          <dgm:constr type="l" for="ch" forName="imageaccent1" refType="w" fact="0.1112"/>
          <dgm:constr type="t" for="ch" forName="imageaccent1" refType="h" fact="0.5227"/>
          <dgm:constr type="w" for="ch" forName="imageaccent1" refType="w" fact="0.0189"/>
          <dgm:constr type="h" for="ch" forName="imageaccent1" refType="h" fact="0.031"/>
          <dgm:constr type="l" for="ch" forName="textaccent2" refType="w" fact="0.3912"/>
          <dgm:constr type="t" for="ch" forName="textaccent2" refType="h" fact="0.5213"/>
          <dgm:constr type="w" for="ch" forName="textaccent2" refType="w" fact="0.0189"/>
          <dgm:constr type="h" for="ch" forName="textaccent2" refType="h" fact="0.031"/>
          <dgm:constr type="l" for="ch" forName="imageaccent2" refType="w" fact="0.4231"/>
          <dgm:constr type="t" for="ch" forName="imageaccent2" refType="h" fact="0.5567"/>
          <dgm:constr type="w" for="ch" forName="imageaccent2" refType="w" fact="0.0189"/>
          <dgm:constr type="h" for="ch" forName="imageaccent2" refType="h" fact="0.031"/>
          <dgm:constr type="l" for="ch" forName="textaccent3" refType="w" fact="0.2502"/>
          <dgm:constr type="t" for="ch" forName="textaccent3" refType="h" fact="0.1507"/>
          <dgm:constr type="w" for="ch" forName="textaccent3" refType="w" fact="0.0189"/>
          <dgm:constr type="h" for="ch" forName="textaccent3" refType="h" fact="0.031"/>
          <dgm:constr type="l" for="ch" forName="imageaccent3" refType="w" fact="0.2841"/>
          <dgm:constr type="t" for="ch" forName="imageaccent3" refType="h" fact="0.1172"/>
          <dgm:constr type="w" for="ch" forName="imageaccent3" refType="w" fact="0.0189"/>
          <dgm:constr type="h" for="ch" forName="imageaccent3" refType="h" fact="0.031"/>
          <dgm:constr type="l" for="ch" forName="textaccent4" refType="w" fact="0.5596"/>
          <dgm:constr type="t" for="ch" forName="textaccent4" refType="h" fact="0.2637"/>
          <dgm:constr type="w" for="ch" forName="textaccent4" refType="w" fact="0.0189"/>
          <dgm:constr type="h" for="ch" forName="textaccent4" refType="h" fact="0.031"/>
          <dgm:constr type="l" for="ch" forName="imageaccent4" refType="w" fact="0.5905"/>
          <dgm:constr type="t" for="ch" forName="imageaccent4" refType="h" fact="0.3"/>
          <dgm:constr type="w" for="ch" forName="imageaccent4" refType="w" fact="0.0189"/>
          <dgm:constr type="h" for="ch" forName="imageaccent4" refType="h" fact="0.031"/>
          <dgm:constr type="l" for="ch" forName="textaccent5" refType="w" fact="0.6993"/>
          <dgm:constr type="t" for="ch" forName="textaccent5" refType="h" fact="0.1214"/>
          <dgm:constr type="w" for="ch" forName="textaccent5" refType="w" fact="0.0189"/>
          <dgm:constr type="h" for="ch" forName="textaccent5" refType="h" fact="0.031"/>
          <dgm:constr type="l" for="ch" forName="imageaccent5" refType="w" fact="0.731"/>
          <dgm:constr type="t" for="ch" forName="imageaccent5" refType="h" fact="0.1563"/>
          <dgm:constr type="w" for="ch" forName="imageaccent5" refType="w" fact="0.0189"/>
          <dgm:constr type="h" for="ch" forName="imageaccent5" refType="h" fact="0.031"/>
          <dgm:constr type="l" for="ch" forName="image6" refType="w" fact="0.5589"/>
          <dgm:constr type="t" for="ch" forName="image6" refType="h" fact="0.5872"/>
          <dgm:constr type="w" for="ch" forName="image6" refType="w" fact="0.1624"/>
          <dgm:constr type="h" for="ch" forName="image6" refType="h" fact="0.2645"/>
          <dgm:constr type="l" for="ch" forName="text6" refType="w" fact="0.6986"/>
          <dgm:constr type="t" for="ch" forName="text6" refType="h" fact="0.4424"/>
          <dgm:constr type="w" for="ch" forName="text6" refType="w" fact="0.1624"/>
          <dgm:constr type="h" for="ch" forName="text6" refType="h" fact="0.2645"/>
          <dgm:constr type="l" for="ch" forName="imageaccent6" refType="w" fact="0.7007"/>
          <dgm:constr type="t" for="ch" forName="imageaccent6" refType="h" fact="0.7033"/>
          <dgm:constr type="w" for="ch" forName="imageaccent6" refType="w" fact="0.0189"/>
          <dgm:constr type="h" for="ch" forName="imageaccent6" refType="h" fact="0.031"/>
          <dgm:constr type="l" for="ch" forName="textaccent6" refType="w" fact="0.7308"/>
          <dgm:constr type="t" for="ch" forName="textaccent6" refType="h" fact="0.6741"/>
          <dgm:constr type="w" for="ch" forName="textaccent6" refType="w" fact="0.0189"/>
          <dgm:constr type="h" for="ch" forName="textaccent6" refType="h" fact="0.031"/>
          <dgm:constr type="l" for="ch" forName="text7" refType="w" fact="0.2793"/>
          <dgm:constr type="t" for="ch" forName="text7" refType="h" fact="0.5856"/>
          <dgm:constr type="w" for="ch" forName="text7" refType="w" fact="0.1624"/>
          <dgm:constr type="h" for="ch" forName="text7" refType="h" fact="0.2645"/>
          <dgm:constr type="l" for="ch" forName="image7" refType="w" fact="0.1396"/>
          <dgm:constr type="t" for="ch" forName="image7" refType="h" fact="0.7326"/>
          <dgm:constr type="w" for="ch" forName="image7" refType="w" fact="0.1624"/>
          <dgm:constr type="h" for="ch" forName="image7" refType="h" fact="0.2645"/>
          <dgm:constr type="l" for="ch" forName="imageaccent7" refType="w" fact="0.2501"/>
          <dgm:constr type="t" for="ch" forName="imageaccent7" refType="h" fact="0.7363"/>
          <dgm:constr type="w" for="ch" forName="imageaccent7" refType="w" fact="0.0189"/>
          <dgm:constr type="h" for="ch" forName="imageaccent7" refType="h" fact="0.031"/>
          <dgm:constr type="l" for="ch" forName="textaccent7" refType="w" fact="0.284"/>
          <dgm:constr type="t" for="ch" forName="textaccent7" refType="h" fact="0.7028"/>
          <dgm:constr type="w" for="ch" forName="textaccent7" refType="w" fact="0.0189"/>
          <dgm:constr type="h" for="ch" forName="textaccent7" refType="h" fact="0.031"/>
          <dgm:constr type="l" for="ch" forName="image8" refType="w" fact="0.6979"/>
          <dgm:constr type="t" for="ch" forName="image8" refType="h" fact="0.7355"/>
          <dgm:constr type="w" for="ch" forName="image8" refType="w" fact="0.1624"/>
          <dgm:constr type="h" for="ch" forName="image8" refType="h" fact="0.2645"/>
          <dgm:constr type="l" for="ch" forName="text8" refType="w" fact="0.8376"/>
          <dgm:constr type="t" for="ch" forName="text8" refType="h" fact="0.5906"/>
          <dgm:constr type="w" for="ch" forName="text8" refType="w" fact="0.1624"/>
          <dgm:constr type="h" for="ch" forName="text8" refType="h" fact="0.2645"/>
          <dgm:constr type="l" for="ch" forName="imageaccent8" refType="w" fact="0.8397"/>
          <dgm:constr type="t" for="ch" forName="imageaccent8" refType="h" fact="0.8516"/>
          <dgm:constr type="w" for="ch" forName="imageaccent8" refType="w" fact="0.0189"/>
          <dgm:constr type="h" for="ch" forName="imageaccent8" refType="h" fact="0.031"/>
          <dgm:constr type="l" for="ch" forName="textaccent8" refType="w" fact="0.8698"/>
          <dgm:constr type="t" for="ch" forName="textaccent8" refType="h" fact="0.8223"/>
          <dgm:constr type="w" for="ch" forName="textaccent8" refType="w" fact="0.0189"/>
          <dgm:constr type="h" for="ch" forName="textaccent8" refType="h" fact="0.031"/>
        </dgm:constrLst>
      </dgm:if>
      <dgm:if name="Name10" axis="ch" ptType="node" func="cnt" op="equ" val="9">
        <dgm:alg type="composite">
          <dgm:param type="ar" val="1.8986"/>
        </dgm:alg>
        <dgm:constrLst>
          <dgm:constr type="primFontSz" for="des" ptType="node" op="equ" val="65"/>
          <dgm:constr type="l" for="ch" forName="image4" refType="w" fact="0.5585"/>
          <dgm:constr type="t" for="ch" forName="image4" refType="h" fact="0.2952"/>
          <dgm:constr type="w" for="ch" forName="image4" refType="w" fact="0.1623"/>
          <dgm:constr type="h" for="ch" forName="image4" refType="h" fact="0.2645"/>
          <dgm:constr type="l" for="ch" forName="text5" refType="w" fact="0.5585"/>
          <dgm:constr type="t" for="ch" forName="text5" refType="h" fact="0.0028"/>
          <dgm:constr type="w" for="ch" forName="text5" refType="w" fact="0.1623"/>
          <dgm:constr type="h" for="ch" forName="text5" refType="h" fact="0.2645"/>
          <dgm:constr type="l" for="ch" forName="image5" refType="w" fact="0.6982"/>
          <dgm:constr type="t" for="ch" forName="image5" refType="h" fact="0.1504"/>
          <dgm:constr type="w" for="ch" forName="image5" refType="w" fact="0.1623"/>
          <dgm:constr type="h" for="ch" forName="image5" refType="h" fact="0.2645"/>
          <dgm:constr type="l" for="ch" forName="image2" refType="w" fact="0.4189"/>
          <dgm:constr type="t" for="ch" forName="image2" refType="h" fact="0.439"/>
          <dgm:constr type="w" for="ch" forName="image2" refType="w" fact="0.1623"/>
          <dgm:constr type="h" for="ch" forName="image2" refType="h" fact="0.2645"/>
          <dgm:constr type="l" for="ch" forName="text4" refType="w" fact="0.4189"/>
          <dgm:constr type="t" for="ch" forName="text4" refType="h" fact="0.1465"/>
          <dgm:constr type="w" for="ch" forName="text4" refType="w" fact="0.1623"/>
          <dgm:constr type="h" for="ch" forName="text4" refType="h" fact="0.2645"/>
          <dgm:constr type="l" for="ch" forName="text2" refType="w" fact="0.2793"/>
          <dgm:constr type="t" for="ch" forName="text2" refType="h" fact="0.2925"/>
          <dgm:constr type="w" for="ch" forName="text2" refType="w" fact="0.1623"/>
          <dgm:constr type="h" for="ch" forName="text2" refType="h" fact="0.2645"/>
          <dgm:constr type="l" for="ch" forName="image3" refType="w" fact="0.2793"/>
          <dgm:constr type="t" for="ch" forName="image3" refType="h" fact="0"/>
          <dgm:constr type="w" for="ch" forName="image3" refType="w" fact="0.1623"/>
          <dgm:constr type="h" for="ch" forName="image3" refType="h" fact="0.2645"/>
          <dgm:constr type="l" for="ch" forName="text1" refType="w" fact="0.1396"/>
          <dgm:constr type="t" for="ch" forName="text1" refType="h" fact="0.4395"/>
          <dgm:constr type="w" for="ch" forName="text1" refType="w" fact="0.1623"/>
          <dgm:constr type="h" for="ch" forName="text1" refType="h" fact="0.2645"/>
          <dgm:constr type="l" for="ch" forName="text3" refType="w" fact="0.1396"/>
          <dgm:constr type="t" for="ch" forName="text3" refType="h" fact="0.1471"/>
          <dgm:constr type="w" for="ch" forName="text3" refType="w" fact="0.1623"/>
          <dgm:constr type="h" for="ch" forName="text3" refType="h" fact="0.2645"/>
          <dgm:constr type="l" for="ch" forName="textaccent1" refType="w" fact="0.1435"/>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3"/>
          <dgm:constr type="h" for="ch" forName="image1" refType="h" fact="0.2645"/>
          <dgm:constr type="l" for="ch" forName="imageaccent1" refType="w" fact="0.1111"/>
          <dgm:constr type="t" for="ch" forName="imageaccent1" refType="h" fact="0.5227"/>
          <dgm:constr type="w" for="ch" forName="imageaccent1" refType="w" fact="0.0189"/>
          <dgm:constr type="h" for="ch" forName="imageaccent1" refType="h" fact="0.031"/>
          <dgm:constr type="l" for="ch" forName="textaccent2" refType="w" fact="0.391"/>
          <dgm:constr type="t" for="ch" forName="textaccent2" refType="h" fact="0.5213"/>
          <dgm:constr type="w" for="ch" forName="textaccent2" refType="w" fact="0.0189"/>
          <dgm:constr type="h" for="ch" forName="textaccent2" refType="h" fact="0.031"/>
          <dgm:constr type="l" for="ch" forName="imageaccent2" refType="w" fact="0.4228"/>
          <dgm:constr type="t" for="ch" forName="imageaccent2" refType="h" fact="0.5567"/>
          <dgm:constr type="w" for="ch" forName="imageaccent2" refType="w" fact="0.0189"/>
          <dgm:constr type="h" for="ch" forName="imageaccent2" refType="h" fact="0.031"/>
          <dgm:constr type="l" for="ch" forName="textaccent3" refType="w" fact="0.2501"/>
          <dgm:constr type="t" for="ch" forName="textaccent3" refType="h" fact="0.1507"/>
          <dgm:constr type="w" for="ch" forName="textaccent3" refType="w" fact="0.0189"/>
          <dgm:constr type="h" for="ch" forName="textaccent3" refType="h" fact="0.031"/>
          <dgm:constr type="l" for="ch" forName="imageaccent3" refType="w" fact="0.2839"/>
          <dgm:constr type="t" for="ch" forName="imageaccent3" refType="h" fact="0.1172"/>
          <dgm:constr type="w" for="ch" forName="imageaccent3" refType="w" fact="0.0189"/>
          <dgm:constr type="h" for="ch" forName="imageaccent3" refType="h" fact="0.031"/>
          <dgm:constr type="l" for="ch" forName="textaccent4" refType="w" fact="0.5593"/>
          <dgm:constr type="t" for="ch" forName="textaccent4" refType="h" fact="0.2637"/>
          <dgm:constr type="w" for="ch" forName="textaccent4" refType="w" fact="0.0189"/>
          <dgm:constr type="h" for="ch" forName="textaccent4" refType="h" fact="0.031"/>
          <dgm:constr type="l" for="ch" forName="imageaccent4" refType="w" fact="0.5901"/>
          <dgm:constr type="t" for="ch" forName="imageaccent4" refType="h" fact="0.3"/>
          <dgm:constr type="w" for="ch" forName="imageaccent4" refType="w" fact="0.0189"/>
          <dgm:constr type="h" for="ch" forName="imageaccent4" refType="h" fact="0.031"/>
          <dgm:constr type="l" for="ch" forName="textaccent5" refType="w" fact="0.6989"/>
          <dgm:constr type="t" for="ch" forName="textaccent5" refType="h" fact="0.1214"/>
          <dgm:constr type="w" for="ch" forName="textaccent5" refType="w" fact="0.0189"/>
          <dgm:constr type="h" for="ch" forName="textaccent5" refType="h" fact="0.031"/>
          <dgm:constr type="l" for="ch" forName="imageaccent5" refType="w" fact="0.7305"/>
          <dgm:constr type="t" for="ch" forName="imageaccent5" refType="h" fact="0.1563"/>
          <dgm:constr type="w" for="ch" forName="imageaccent5" refType="w" fact="0.0189"/>
          <dgm:constr type="h" for="ch" forName="imageaccent5" refType="h" fact="0.031"/>
          <dgm:constr type="l" for="ch" forName="image6" refType="w" fact="0.5585"/>
          <dgm:constr type="t" for="ch" forName="image6" refType="h" fact="0.5872"/>
          <dgm:constr type="w" for="ch" forName="image6" refType="w" fact="0.1623"/>
          <dgm:constr type="h" for="ch" forName="image6" refType="h" fact="0.2645"/>
          <dgm:constr type="l" for="ch" forName="text6" refType="w" fact="0.6982"/>
          <dgm:constr type="t" for="ch" forName="text6" refType="h" fact="0.4424"/>
          <dgm:constr type="w" for="ch" forName="text6" refType="w" fact="0.1623"/>
          <dgm:constr type="h" for="ch" forName="text6" refType="h" fact="0.2645"/>
          <dgm:constr type="l" for="ch" forName="imageaccent6" refType="w" fact="0.7002"/>
          <dgm:constr type="t" for="ch" forName="imageaccent6" refType="h" fact="0.7033"/>
          <dgm:constr type="w" for="ch" forName="imageaccent6" refType="w" fact="0.0189"/>
          <dgm:constr type="h" for="ch" forName="imageaccent6" refType="h" fact="0.031"/>
          <dgm:constr type="l" for="ch" forName="textaccent6" refType="w" fact="0.7303"/>
          <dgm:constr type="t" for="ch" forName="textaccent6" refType="h" fact="0.6741"/>
          <dgm:constr type="w" for="ch" forName="textaccent6" refType="w" fact="0.0189"/>
          <dgm:constr type="h" for="ch" forName="textaccent6" refType="h" fact="0.031"/>
          <dgm:constr type="l" for="ch" forName="text7" refType="w" fact="0.2792"/>
          <dgm:constr type="t" for="ch" forName="text7" refType="h" fact="0.5856"/>
          <dgm:constr type="w" for="ch" forName="text7" refType="w" fact="0.1623"/>
          <dgm:constr type="h" for="ch" forName="text7" refType="h" fact="0.2645"/>
          <dgm:constr type="l" for="ch" forName="image7" refType="w" fact="0.1395"/>
          <dgm:constr type="t" for="ch" forName="image7" refType="h" fact="0.7326"/>
          <dgm:constr type="w" for="ch" forName="image7" refType="w" fact="0.1623"/>
          <dgm:constr type="h" for="ch" forName="image7" refType="h" fact="0.2645"/>
          <dgm:constr type="l" for="ch" forName="imageaccent7" refType="w" fact="0.25"/>
          <dgm:constr type="t" for="ch" forName="imageaccent7" refType="h" fact="0.7363"/>
          <dgm:constr type="w" for="ch" forName="imageaccent7" refType="w" fact="0.0189"/>
          <dgm:constr type="h" for="ch" forName="imageaccent7" refType="h" fact="0.031"/>
          <dgm:constr type="l" for="ch" forName="textaccent7" refType="w" fact="0.2838"/>
          <dgm:constr type="t" for="ch" forName="textaccent7" refType="h" fact="0.7028"/>
          <dgm:constr type="w" for="ch" forName="textaccent7" refType="w" fact="0.0189"/>
          <dgm:constr type="h" for="ch" forName="textaccent7" refType="h" fact="0.031"/>
          <dgm:constr type="l" for="ch" forName="image8" refType="w" fact="0.6975"/>
          <dgm:constr type="t" for="ch" forName="image8" refType="h" fact="0.7355"/>
          <dgm:constr type="w" for="ch" forName="image8" refType="w" fact="0.1623"/>
          <dgm:constr type="h" for="ch" forName="image8" refType="h" fact="0.2645"/>
          <dgm:constr type="l" for="ch" forName="text8" refType="w" fact="0.8371"/>
          <dgm:constr type="t" for="ch" forName="text8" refType="h" fact="0.5906"/>
          <dgm:constr type="w" for="ch" forName="text8" refType="w" fact="0.1623"/>
          <dgm:constr type="h" for="ch" forName="text8" refType="h" fact="0.2645"/>
          <dgm:constr type="l" for="ch" forName="imageaccent8" refType="w" fact="0.8392"/>
          <dgm:constr type="t" for="ch" forName="imageaccent8" refType="h" fact="0.8516"/>
          <dgm:constr type="w" for="ch" forName="imageaccent8" refType="w" fact="0.0189"/>
          <dgm:constr type="h" for="ch" forName="imageaccent8" refType="h" fact="0.031"/>
          <dgm:constr type="l" for="ch" forName="textaccent8" refType="w" fact="0.8693"/>
          <dgm:constr type="t" for="ch" forName="textaccent8" refType="h" fact="0.8223"/>
          <dgm:constr type="w" for="ch" forName="textaccent8" refType="w" fact="0.0189"/>
          <dgm:constr type="h" for="ch" forName="textaccent8" refType="h" fact="0.031"/>
          <dgm:constr type="l" for="ch" forName="text9" refType="w" fact="0.8377"/>
          <dgm:constr type="t" for="ch" forName="text9" refType="h" fact="0.0057"/>
          <dgm:constr type="w" for="ch" forName="text9" refType="w" fact="0.1623"/>
          <dgm:constr type="h" for="ch" forName="text9" refType="h" fact="0.2645"/>
          <dgm:constr type="l" for="ch" forName="textaccent9" refType="w" fact="0.95"/>
          <dgm:constr type="t" for="ch" forName="textaccent9" refType="h" fact="0.2383"/>
          <dgm:constr type="w" for="ch" forName="textaccent9" refType="w" fact="0.0189"/>
          <dgm:constr type="h" for="ch" forName="textaccent9" refType="h" fact="0.031"/>
          <dgm:constr type="l" for="ch" forName="image9" refType="w" fact="0.8377"/>
          <dgm:constr type="t" for="ch" forName="image9" refType="h" fact="0.2977"/>
          <dgm:constr type="w" for="ch" forName="image9" refType="w" fact="0.1623"/>
          <dgm:constr type="h" for="ch" forName="image9" refType="h" fact="0.2645"/>
          <dgm:constr type="l" for="ch" forName="imageaccent9" refType="w" fact="0.95"/>
          <dgm:constr type="t" for="ch" forName="imageaccent9" refType="h" fact="0.2993"/>
          <dgm:constr type="w" for="ch" forName="imageaccent9" refType="w" fact="0.0189"/>
          <dgm:constr type="h" for="ch" forName="imageaccent9" refType="h" fact="0.031"/>
        </dgm:constrLst>
      </dgm:if>
      <dgm:if name="Name11" axis="ch" ptType="node" func="cnt" op="equ" val="10">
        <dgm:alg type="composite">
          <dgm:param type="ar" val="1.6608"/>
        </dgm:alg>
        <dgm:constrLst>
          <dgm:constr type="primFontSz" for="des" ptType="node" op="equ" val="65"/>
          <dgm:constr type="l" for="ch" forName="image4" refType="w" fact="0.5585"/>
          <dgm:constr type="t" for="ch" forName="image4" refType="h" fact="0.2583"/>
          <dgm:constr type="w" for="ch" forName="image4" refType="w" fact="0.1623"/>
          <dgm:constr type="h" for="ch" forName="image4" refType="h" fact="0.2314"/>
          <dgm:constr type="l" for="ch" forName="text5" refType="w" fact="0.5585"/>
          <dgm:constr type="t" for="ch" forName="text5" refType="h" fact="0.0024"/>
          <dgm:constr type="w" for="ch" forName="text5" refType="w" fact="0.1623"/>
          <dgm:constr type="h" for="ch" forName="text5" refType="h" fact="0.2314"/>
          <dgm:constr type="l" for="ch" forName="image5" refType="w" fact="0.6982"/>
          <dgm:constr type="t" for="ch" forName="image5" refType="h" fact="0.1316"/>
          <dgm:constr type="w" for="ch" forName="image5" refType="w" fact="0.1623"/>
          <dgm:constr type="h" for="ch" forName="image5" refType="h" fact="0.2314"/>
          <dgm:constr type="l" for="ch" forName="image2" refType="w" fact="0.4189"/>
          <dgm:constr type="t" for="ch" forName="image2" refType="h" fact="0.384"/>
          <dgm:constr type="w" for="ch" forName="image2" refType="w" fact="0.1623"/>
          <dgm:constr type="h" for="ch" forName="image2" refType="h" fact="0.2314"/>
          <dgm:constr type="l" for="ch" forName="text4" refType="w" fact="0.4189"/>
          <dgm:constr type="t" for="ch" forName="text4" refType="h" fact="0.1282"/>
          <dgm:constr type="w" for="ch" forName="text4" refType="w" fact="0.1623"/>
          <dgm:constr type="h" for="ch" forName="text4" refType="h" fact="0.2314"/>
          <dgm:constr type="l" for="ch" forName="text2" refType="w" fact="0.2793"/>
          <dgm:constr type="t" for="ch" forName="text2" refType="h" fact="0.2558"/>
          <dgm:constr type="w" for="ch" forName="text2" refType="w" fact="0.1623"/>
          <dgm:constr type="h" for="ch" forName="text2" refType="h" fact="0.2314"/>
          <dgm:constr type="l" for="ch" forName="image3" refType="w" fact="0.2793"/>
          <dgm:constr type="t" for="ch" forName="image3" refType="h" fact="0"/>
          <dgm:constr type="w" for="ch" forName="image3" refType="w" fact="0.1623"/>
          <dgm:constr type="h" for="ch" forName="image3" refType="h" fact="0.2314"/>
          <dgm:constr type="l" for="ch" forName="text1" refType="w" fact="0.1396"/>
          <dgm:constr type="t" for="ch" forName="text1" refType="h" fact="0.3845"/>
          <dgm:constr type="w" for="ch" forName="text1" refType="w" fact="0.1623"/>
          <dgm:constr type="h" for="ch" forName="text1" refType="h" fact="0.2314"/>
          <dgm:constr type="l" for="ch" forName="text3" refType="w" fact="0.1396"/>
          <dgm:constr type="t" for="ch" forName="text3" refType="h" fact="0.1286"/>
          <dgm:constr type="w" for="ch" forName="text3" refType="w" fact="0.1623"/>
          <dgm:constr type="h" for="ch" forName="text3" refType="h" fact="0.2314"/>
          <dgm:constr type="l" for="ch" forName="textaccent1" refType="w" fact="0.1435"/>
          <dgm:constr type="t" for="ch" forName="textaccent1" refType="h" fact="0.488"/>
          <dgm:constr type="w" for="ch" forName="textaccent1" refType="w" fact="0.0189"/>
          <dgm:constr type="h" for="ch" forName="textaccent1" refType="h" fact="0.0271"/>
          <dgm:constr type="l" for="ch" forName="image1" refType="w" fact="0"/>
          <dgm:constr type="t" for="ch" forName="image1" refType="h" fact="0.2566"/>
          <dgm:constr type="w" for="ch" forName="image1" refType="w" fact="0.1623"/>
          <dgm:constr type="h" for="ch" forName="image1" refType="h" fact="0.2314"/>
          <dgm:constr type="l" for="ch" forName="imageaccent1" refType="w" fact="0.1111"/>
          <dgm:constr type="t" for="ch" forName="imageaccent1" refType="h" fact="0.4572"/>
          <dgm:constr type="w" for="ch" forName="imageaccent1" refType="w" fact="0.0189"/>
          <dgm:constr type="h" for="ch" forName="imageaccent1" refType="h" fact="0.0271"/>
          <dgm:constr type="l" for="ch" forName="textaccent2" refType="w" fact="0.391"/>
          <dgm:constr type="t" for="ch" forName="textaccent2" refType="h" fact="0.456"/>
          <dgm:constr type="w" for="ch" forName="textaccent2" refType="w" fact="0.0189"/>
          <dgm:constr type="h" for="ch" forName="textaccent2" refType="h" fact="0.0271"/>
          <dgm:constr type="l" for="ch" forName="imageaccent2" refType="w" fact="0.4228"/>
          <dgm:constr type="t" for="ch" forName="imageaccent2" refType="h" fact="0.487"/>
          <dgm:constr type="w" for="ch" forName="imageaccent2" refType="w" fact="0.0189"/>
          <dgm:constr type="h" for="ch" forName="imageaccent2" refType="h" fact="0.0271"/>
          <dgm:constr type="l" for="ch" forName="textaccent3" refType="w" fact="0.2501"/>
          <dgm:constr type="t" for="ch" forName="textaccent3" refType="h" fact="0.1318"/>
          <dgm:constr type="w" for="ch" forName="textaccent3" refType="w" fact="0.0189"/>
          <dgm:constr type="h" for="ch" forName="textaccent3" refType="h" fact="0.0271"/>
          <dgm:constr type="l" for="ch" forName="imageaccent3" refType="w" fact="0.2839"/>
          <dgm:constr type="t" for="ch" forName="imageaccent3" refType="h" fact="0.1025"/>
          <dgm:constr type="w" for="ch" forName="imageaccent3" refType="w" fact="0.0189"/>
          <dgm:constr type="h" for="ch" forName="imageaccent3" refType="h" fact="0.0271"/>
          <dgm:constr type="l" for="ch" forName="textaccent4" refType="w" fact="0.5593"/>
          <dgm:constr type="t" for="ch" forName="textaccent4" refType="h" fact="0.2307"/>
          <dgm:constr type="w" for="ch" forName="textaccent4" refType="w" fact="0.0189"/>
          <dgm:constr type="h" for="ch" forName="textaccent4" refType="h" fact="0.0271"/>
          <dgm:constr type="l" for="ch" forName="imageaccent4" refType="w" fact="0.5901"/>
          <dgm:constr type="t" for="ch" forName="imageaccent4" refType="h" fact="0.2624"/>
          <dgm:constr type="w" for="ch" forName="imageaccent4" refType="w" fact="0.0189"/>
          <dgm:constr type="h" for="ch" forName="imageaccent4" refType="h" fact="0.0271"/>
          <dgm:constr type="l" for="ch" forName="textaccent5" refType="w" fact="0.6989"/>
          <dgm:constr type="t" for="ch" forName="textaccent5" refType="h" fact="0.1062"/>
          <dgm:constr type="w" for="ch" forName="textaccent5" refType="w" fact="0.0189"/>
          <dgm:constr type="h" for="ch" forName="textaccent5" refType="h" fact="0.0271"/>
          <dgm:constr type="l" for="ch" forName="imageaccent5" refType="w" fact="0.7305"/>
          <dgm:constr type="t" for="ch" forName="imageaccent5" refType="h" fact="0.1367"/>
          <dgm:constr type="w" for="ch" forName="imageaccent5" refType="w" fact="0.0189"/>
          <dgm:constr type="h" for="ch" forName="imageaccent5" refType="h" fact="0.0271"/>
          <dgm:constr type="l" for="ch" forName="image6" refType="w" fact="0.5585"/>
          <dgm:constr type="t" for="ch" forName="image6" refType="h" fact="0.5137"/>
          <dgm:constr type="w" for="ch" forName="image6" refType="w" fact="0.1623"/>
          <dgm:constr type="h" for="ch" forName="image6" refType="h" fact="0.2314"/>
          <dgm:constr type="l" for="ch" forName="text6" refType="w" fact="0.6982"/>
          <dgm:constr type="t" for="ch" forName="text6" refType="h" fact="0.387"/>
          <dgm:constr type="w" for="ch" forName="text6" refType="w" fact="0.1623"/>
          <dgm:constr type="h" for="ch" forName="text6" refType="h" fact="0.2314"/>
          <dgm:constr type="l" for="ch" forName="imageaccent6" refType="w" fact="0.7002"/>
          <dgm:constr type="t" for="ch" forName="imageaccent6" refType="h" fact="0.6152"/>
          <dgm:constr type="w" for="ch" forName="imageaccent6" refType="w" fact="0.0189"/>
          <dgm:constr type="h" for="ch" forName="imageaccent6" refType="h" fact="0.0271"/>
          <dgm:constr type="l" for="ch" forName="textaccent6" refType="w" fact="0.7303"/>
          <dgm:constr type="t" for="ch" forName="textaccent6" refType="h" fact="0.5897"/>
          <dgm:constr type="w" for="ch" forName="textaccent6" refType="w" fact="0.0189"/>
          <dgm:constr type="h" for="ch" forName="textaccent6" refType="h" fact="0.0271"/>
          <dgm:constr type="l" for="ch" forName="text7" refType="w" fact="0.2792"/>
          <dgm:constr type="t" for="ch" forName="text7" refType="h" fact="0.5122"/>
          <dgm:constr type="w" for="ch" forName="text7" refType="w" fact="0.1623"/>
          <dgm:constr type="h" for="ch" forName="text7" refType="h" fact="0.2314"/>
          <dgm:constr type="l" for="ch" forName="image7" refType="w" fact="0.1395"/>
          <dgm:constr type="t" for="ch" forName="image7" refType="h" fact="0.6409"/>
          <dgm:constr type="w" for="ch" forName="image7" refType="w" fact="0.1623"/>
          <dgm:constr type="h" for="ch" forName="image7" refType="h" fact="0.2314"/>
          <dgm:constr type="l" for="ch" forName="imageaccent7" refType="w" fact="0.25"/>
          <dgm:constr type="t" for="ch" forName="imageaccent7" refType="h" fact="0.6441"/>
          <dgm:constr type="w" for="ch" forName="imageaccent7" refType="w" fact="0.0189"/>
          <dgm:constr type="h" for="ch" forName="imageaccent7" refType="h" fact="0.0271"/>
          <dgm:constr type="l" for="ch" forName="textaccent7" refType="w" fact="0.2838"/>
          <dgm:constr type="t" for="ch" forName="textaccent7" refType="h" fact="0.6148"/>
          <dgm:constr type="w" for="ch" forName="textaccent7" refType="w" fact="0.0189"/>
          <dgm:constr type="h" for="ch" forName="textaccent7" refType="h" fact="0.0271"/>
          <dgm:constr type="l" for="ch" forName="image8" refType="w" fact="0.6975"/>
          <dgm:constr type="t" for="ch" forName="image8" refType="h" fact="0.6433"/>
          <dgm:constr type="w" for="ch" forName="image8" refType="w" fact="0.1623"/>
          <dgm:constr type="h" for="ch" forName="image8" refType="h" fact="0.2314"/>
          <dgm:constr type="l" for="ch" forName="text8" refType="w" fact="0.8371"/>
          <dgm:constr type="t" for="ch" forName="text8" refType="h" fact="0.5167"/>
          <dgm:constr type="w" for="ch" forName="text8" refType="w" fact="0.1623"/>
          <dgm:constr type="h" for="ch" forName="text8" refType="h" fact="0.2314"/>
          <dgm:constr type="l" for="ch" forName="imageaccent8" refType="w" fact="0.8392"/>
          <dgm:constr type="t" for="ch" forName="imageaccent8" refType="h" fact="0.7449"/>
          <dgm:constr type="w" for="ch" forName="imageaccent8" refType="w" fact="0.0189"/>
          <dgm:constr type="h" for="ch" forName="imageaccent8" refType="h" fact="0.0271"/>
          <dgm:constr type="l" for="ch" forName="textaccent8" refType="w" fact="0.8693"/>
          <dgm:constr type="t" for="ch" forName="textaccent8" refType="h" fact="0.7194"/>
          <dgm:constr type="w" for="ch" forName="textaccent8" refType="w" fact="0.0189"/>
          <dgm:constr type="h" for="ch" forName="textaccent8" refType="h" fact="0.0271"/>
          <dgm:constr type="l" for="ch" forName="text9" refType="w" fact="0.8377"/>
          <dgm:constr type="t" for="ch" forName="text9" refType="h" fact="0.005"/>
          <dgm:constr type="w" for="ch" forName="text9" refType="w" fact="0.1623"/>
          <dgm:constr type="h" for="ch" forName="text9" refType="h" fact="0.2314"/>
          <dgm:constr type="l" for="ch" forName="textaccent9" refType="w" fact="0.95"/>
          <dgm:constr type="t" for="ch" forName="textaccent9" refType="h" fact="0.2084"/>
          <dgm:constr type="w" for="ch" forName="textaccent9" refType="w" fact="0.0189"/>
          <dgm:constr type="h" for="ch" forName="textaccent9" refType="h" fact="0.0271"/>
          <dgm:constr type="l" for="ch" forName="image9" refType="w" fact="0.8377"/>
          <dgm:constr type="t" for="ch" forName="image9" refType="h" fact="0.2604"/>
          <dgm:constr type="w" for="ch" forName="image9" refType="w" fact="0.1623"/>
          <dgm:constr type="h" for="ch" forName="image9" refType="h" fact="0.2314"/>
          <dgm:constr type="l" for="ch" forName="imageaccent9" refType="w" fact="0.95"/>
          <dgm:constr type="t" for="ch" forName="imageaccent9" refType="h" fact="0.2618"/>
          <dgm:constr type="w" for="ch" forName="imageaccent9" refType="w" fact="0.0189"/>
          <dgm:constr type="h" for="ch" forName="imageaccent9" refType="h" fact="0.0271"/>
          <dgm:constr type="l" for="ch" forName="image10" refType="w" fact="0.2786"/>
          <dgm:constr type="t" for="ch" forName="image10" refType="h" fact="0.7686"/>
          <dgm:constr type="w" for="ch" forName="image10" refType="w" fact="0.1623"/>
          <dgm:constr type="h" for="ch" forName="image10" refType="h" fact="0.2314"/>
          <dgm:constr type="l" for="ch" forName="text10" refType="w" fact="0.4183"/>
          <dgm:constr type="t" for="ch" forName="text10" refType="h" fact="0.6419"/>
          <dgm:constr type="w" for="ch" forName="text10" refType="w" fact="0.1623"/>
          <dgm:constr type="h" for="ch" forName="text10" refType="h" fact="0.2314"/>
          <dgm:constr type="l" for="ch" forName="imageaccent10" refType="w" fact="0.4203"/>
          <dgm:constr type="t" for="ch" forName="imageaccent10" refType="h" fact="0.8701"/>
          <dgm:constr type="w" for="ch" forName="imageaccent10" refType="w" fact="0.0189"/>
          <dgm:constr type="h" for="ch" forName="imageaccent10" refType="h" fact="0.0271"/>
          <dgm:constr type="l" for="ch" forName="textaccent10" refType="w" fact="0.4504"/>
          <dgm:constr type="t" for="ch" forName="textaccent10" refType="h" fact="0.8446"/>
          <dgm:constr type="w" for="ch" forName="textaccent10" refType="w" fact="0.0189"/>
          <dgm:constr type="h" for="ch" forName="textaccent10" refType="h" fact="0.0271"/>
        </dgm:constrLst>
      </dgm:if>
      <dgm:if name="Name12" axis="ch" ptType="node" func="cnt" op="equ" val="11">
        <dgm:alg type="composite">
          <dgm:param type="ar" val="1.4704"/>
        </dgm:alg>
        <dgm:constrLst>
          <dgm:constr type="primFontSz" for="des" ptType="node" op="equ" val="65"/>
          <dgm:constr type="l" for="ch" forName="image4" refType="w" fact="0.5585"/>
          <dgm:constr type="t" for="ch" forName="image4" refType="h" fact="0.2287"/>
          <dgm:constr type="w" for="ch" forName="image4" refType="w" fact="0.1623"/>
          <dgm:constr type="h" for="ch" forName="image4" refType="h" fact="0.2049"/>
          <dgm:constr type="l" for="ch" forName="text5" refType="w" fact="0.5585"/>
          <dgm:constr type="t" for="ch" forName="text5" refType="h" fact="0.0022"/>
          <dgm:constr type="w" for="ch" forName="text5" refType="w" fact="0.1623"/>
          <dgm:constr type="h" for="ch" forName="text5" refType="h" fact="0.2049"/>
          <dgm:constr type="l" for="ch" forName="image5" refType="w" fact="0.6982"/>
          <dgm:constr type="t" for="ch" forName="image5" refType="h" fact="0.1165"/>
          <dgm:constr type="w" for="ch" forName="image5" refType="w" fact="0.1623"/>
          <dgm:constr type="h" for="ch" forName="image5" refType="h" fact="0.2049"/>
          <dgm:constr type="l" for="ch" forName="image2" refType="w" fact="0.4189"/>
          <dgm:constr type="t" for="ch" forName="image2" refType="h" fact="0.34"/>
          <dgm:constr type="w" for="ch" forName="image2" refType="w" fact="0.1623"/>
          <dgm:constr type="h" for="ch" forName="image2" refType="h" fact="0.2049"/>
          <dgm:constr type="l" for="ch" forName="text4" refType="w" fact="0.4189"/>
          <dgm:constr type="t" for="ch" forName="text4" refType="h" fact="0.1135"/>
          <dgm:constr type="w" for="ch" forName="text4" refType="w" fact="0.1623"/>
          <dgm:constr type="h" for="ch" forName="text4" refType="h" fact="0.2049"/>
          <dgm:constr type="l" for="ch" forName="text2" refType="w" fact="0.2793"/>
          <dgm:constr type="t" for="ch" forName="text2" refType="h" fact="0.2265"/>
          <dgm:constr type="w" for="ch" forName="text2" refType="w" fact="0.1623"/>
          <dgm:constr type="h" for="ch" forName="text2" refType="h" fact="0.2049"/>
          <dgm:constr type="l" for="ch" forName="image3" refType="w" fact="0.2793"/>
          <dgm:constr type="t" for="ch" forName="image3" refType="h" fact="0"/>
          <dgm:constr type="w" for="ch" forName="image3" refType="w" fact="0.1623"/>
          <dgm:constr type="h" for="ch" forName="image3" refType="h" fact="0.2049"/>
          <dgm:constr type="l" for="ch" forName="text1" refType="w" fact="0.1396"/>
          <dgm:constr type="t" for="ch" forName="text1" refType="h" fact="0.3404"/>
          <dgm:constr type="w" for="ch" forName="text1" refType="w" fact="0.1623"/>
          <dgm:constr type="h" for="ch" forName="text1" refType="h" fact="0.2049"/>
          <dgm:constr type="l" for="ch" forName="text3" refType="w" fact="0.1396"/>
          <dgm:constr type="t" for="ch" forName="text3" refType="h" fact="0.1139"/>
          <dgm:constr type="w" for="ch" forName="text3" refType="w" fact="0.1623"/>
          <dgm:constr type="h" for="ch" forName="text3" refType="h" fact="0.2049"/>
          <dgm:constr type="l" for="ch" forName="textaccent1" refType="w" fact="0.1435"/>
          <dgm:constr type="t" for="ch" forName="textaccent1" refType="h" fact="0.432"/>
          <dgm:constr type="w" for="ch" forName="textaccent1" refType="w" fact="0.0189"/>
          <dgm:constr type="h" for="ch" forName="textaccent1" refType="h" fact="0.024"/>
          <dgm:constr type="l" for="ch" forName="image1" refType="w" fact="0"/>
          <dgm:constr type="t" for="ch" forName="image1" refType="h" fact="0.2272"/>
          <dgm:constr type="w" for="ch" forName="image1" refType="w" fact="0.1623"/>
          <dgm:constr type="h" for="ch" forName="image1" refType="h" fact="0.2049"/>
          <dgm:constr type="l" for="ch" forName="imageaccent1" refType="w" fact="0.1111"/>
          <dgm:constr type="t" for="ch" forName="imageaccent1" refType="h" fact="0.4048"/>
          <dgm:constr type="w" for="ch" forName="imageaccent1" refType="w" fact="0.0189"/>
          <dgm:constr type="h" for="ch" forName="imageaccent1" refType="h" fact="0.024"/>
          <dgm:constr type="l" for="ch" forName="textaccent2" refType="w" fact="0.391"/>
          <dgm:constr type="t" for="ch" forName="textaccent2" refType="h" fact="0.4038"/>
          <dgm:constr type="w" for="ch" forName="textaccent2" refType="w" fact="0.0189"/>
          <dgm:constr type="h" for="ch" forName="textaccent2" refType="h" fact="0.024"/>
          <dgm:constr type="l" for="ch" forName="imageaccent2" refType="w" fact="0.4228"/>
          <dgm:constr type="t" for="ch" forName="imageaccent2" refType="h" fact="0.4312"/>
          <dgm:constr type="w" for="ch" forName="imageaccent2" refType="w" fact="0.0189"/>
          <dgm:constr type="h" for="ch" forName="imageaccent2" refType="h" fact="0.024"/>
          <dgm:constr type="l" for="ch" forName="textaccent3" refType="w" fact="0.2501"/>
          <dgm:constr type="t" for="ch" forName="textaccent3" refType="h" fact="0.1167"/>
          <dgm:constr type="w" for="ch" forName="textaccent3" refType="w" fact="0.0189"/>
          <dgm:constr type="h" for="ch" forName="textaccent3" refType="h" fact="0.024"/>
          <dgm:constr type="l" for="ch" forName="imageaccent3" refType="w" fact="0.2839"/>
          <dgm:constr type="t" for="ch" forName="imageaccent3" refType="h" fact="0.0908"/>
          <dgm:constr type="w" for="ch" forName="imageaccent3" refType="w" fact="0.0189"/>
          <dgm:constr type="h" for="ch" forName="imageaccent3" refType="h" fact="0.024"/>
          <dgm:constr type="l" for="ch" forName="textaccent4" refType="w" fact="0.5593"/>
          <dgm:constr type="t" for="ch" forName="textaccent4" refType="h" fact="0.2042"/>
          <dgm:constr type="w" for="ch" forName="textaccent4" refType="w" fact="0.0189"/>
          <dgm:constr type="h" for="ch" forName="textaccent4" refType="h" fact="0.024"/>
          <dgm:constr type="l" for="ch" forName="imageaccent4" refType="w" fact="0.5901"/>
          <dgm:constr type="t" for="ch" forName="imageaccent4" refType="h" fact="0.2323"/>
          <dgm:constr type="w" for="ch" forName="imageaccent4" refType="w" fact="0.0189"/>
          <dgm:constr type="h" for="ch" forName="imageaccent4" refType="h" fact="0.024"/>
          <dgm:constr type="l" for="ch" forName="textaccent5" refType="w" fact="0.6989"/>
          <dgm:constr type="t" for="ch" forName="textaccent5" refType="h" fact="0.094"/>
          <dgm:constr type="w" for="ch" forName="textaccent5" refType="w" fact="0.0189"/>
          <dgm:constr type="h" for="ch" forName="textaccent5" refType="h" fact="0.024"/>
          <dgm:constr type="l" for="ch" forName="imageaccent5" refType="w" fact="0.7305"/>
          <dgm:constr type="t" for="ch" forName="imageaccent5" refType="h" fact="0.121"/>
          <dgm:constr type="w" for="ch" forName="imageaccent5" refType="w" fact="0.0189"/>
          <dgm:constr type="h" for="ch" forName="imageaccent5" refType="h" fact="0.024"/>
          <dgm:constr type="l" for="ch" forName="image6" refType="w" fact="0.5585"/>
          <dgm:constr type="t" for="ch" forName="image6" refType="h" fact="0.4548"/>
          <dgm:constr type="w" for="ch" forName="image6" refType="w" fact="0.1623"/>
          <dgm:constr type="h" for="ch" forName="image6" refType="h" fact="0.2049"/>
          <dgm:constr type="l" for="ch" forName="text6" refType="w" fact="0.6982"/>
          <dgm:constr type="t" for="ch" forName="text6" refType="h" fact="0.3426"/>
          <dgm:constr type="w" for="ch" forName="text6" refType="w" fact="0.1623"/>
          <dgm:constr type="h" for="ch" forName="text6" refType="h" fact="0.2049"/>
          <dgm:constr type="l" for="ch" forName="imageaccent6" refType="w" fact="0.7002"/>
          <dgm:constr type="t" for="ch" forName="imageaccent6" refType="h" fact="0.5447"/>
          <dgm:constr type="w" for="ch" forName="imageaccent6" refType="w" fact="0.0189"/>
          <dgm:constr type="h" for="ch" forName="imageaccent6" refType="h" fact="0.024"/>
          <dgm:constr type="l" for="ch" forName="textaccent6" refType="w" fact="0.7303"/>
          <dgm:constr type="t" for="ch" forName="textaccent6" refType="h" fact="0.5221"/>
          <dgm:constr type="w" for="ch" forName="textaccent6" refType="w" fact="0.0189"/>
          <dgm:constr type="h" for="ch" forName="textaccent6" refType="h" fact="0.024"/>
          <dgm:constr type="l" for="ch" forName="text7" refType="w" fact="0.2792"/>
          <dgm:constr type="t" for="ch" forName="text7" refType="h" fact="0.4535"/>
          <dgm:constr type="w" for="ch" forName="text7" refType="w" fact="0.1623"/>
          <dgm:constr type="h" for="ch" forName="text7" refType="h" fact="0.2049"/>
          <dgm:constr type="l" for="ch" forName="image7" refType="w" fact="0.1395"/>
          <dgm:constr type="t" for="ch" forName="image7" refType="h" fact="0.5674"/>
          <dgm:constr type="w" for="ch" forName="image7" refType="w" fact="0.1623"/>
          <dgm:constr type="h" for="ch" forName="image7" refType="h" fact="0.2049"/>
          <dgm:constr type="l" for="ch" forName="imageaccent7" refType="w" fact="0.25"/>
          <dgm:constr type="t" for="ch" forName="imageaccent7" refType="h" fact="0.5703"/>
          <dgm:constr type="w" for="ch" forName="imageaccent7" refType="w" fact="0.0189"/>
          <dgm:constr type="h" for="ch" forName="imageaccent7" refType="h" fact="0.024"/>
          <dgm:constr type="l" for="ch" forName="textaccent7" refType="w" fact="0.2838"/>
          <dgm:constr type="t" for="ch" forName="textaccent7" refType="h" fact="0.5443"/>
          <dgm:constr type="w" for="ch" forName="textaccent7" refType="w" fact="0.0189"/>
          <dgm:constr type="h" for="ch" forName="textaccent7" refType="h" fact="0.024"/>
          <dgm:constr type="l" for="ch" forName="image8" refType="w" fact="0.6975"/>
          <dgm:constr type="t" for="ch" forName="image8" refType="h" fact="0.5696"/>
          <dgm:constr type="w" for="ch" forName="image8" refType="w" fact="0.1623"/>
          <dgm:constr type="h" for="ch" forName="image8" refType="h" fact="0.2049"/>
          <dgm:constr type="l" for="ch" forName="text8" refType="w" fact="0.8371"/>
          <dgm:constr type="t" for="ch" forName="text8" refType="h" fact="0.4574"/>
          <dgm:constr type="w" for="ch" forName="text8" refType="w" fact="0.1623"/>
          <dgm:constr type="h" for="ch" forName="text8" refType="h" fact="0.2049"/>
          <dgm:constr type="l" for="ch" forName="imageaccent8" refType="w" fact="0.8392"/>
          <dgm:constr type="t" for="ch" forName="imageaccent8" refType="h" fact="0.6595"/>
          <dgm:constr type="w" for="ch" forName="imageaccent8" refType="w" fact="0.0189"/>
          <dgm:constr type="h" for="ch" forName="imageaccent8" refType="h" fact="0.024"/>
          <dgm:constr type="l" for="ch" forName="textaccent8" refType="w" fact="0.8693"/>
          <dgm:constr type="t" for="ch" forName="textaccent8" refType="h" fact="0.6369"/>
          <dgm:constr type="w" for="ch" forName="textaccent8" refType="w" fact="0.0189"/>
          <dgm:constr type="h" for="ch" forName="textaccent8" refType="h" fact="0.024"/>
          <dgm:constr type="l" for="ch" forName="text9" refType="w" fact="0.8377"/>
          <dgm:constr type="t" for="ch" forName="text9" refType="h" fact="0.0044"/>
          <dgm:constr type="w" for="ch" forName="text9" refType="w" fact="0.1623"/>
          <dgm:constr type="h" for="ch" forName="text9" refType="h" fact="0.2049"/>
          <dgm:constr type="l" for="ch" forName="textaccent9" refType="w" fact="0.95"/>
          <dgm:constr type="t" for="ch" forName="textaccent9" refType="h" fact="0.1846"/>
          <dgm:constr type="w" for="ch" forName="textaccent9" refType="w" fact="0.0189"/>
          <dgm:constr type="h" for="ch" forName="textaccent9" refType="h" fact="0.024"/>
          <dgm:constr type="l" for="ch" forName="image9" refType="w" fact="0.8377"/>
          <dgm:constr type="t" for="ch" forName="image9" refType="h" fact="0.2306"/>
          <dgm:constr type="w" for="ch" forName="image9" refType="w" fact="0.1623"/>
          <dgm:constr type="h" for="ch" forName="image9" refType="h" fact="0.2049"/>
          <dgm:constr type="l" for="ch" forName="imageaccent9" refType="w" fact="0.95"/>
          <dgm:constr type="t" for="ch" forName="imageaccent9" refType="h" fact="0.2318"/>
          <dgm:constr type="w" for="ch" forName="imageaccent9" refType="w" fact="0.0189"/>
          <dgm:constr type="h" for="ch" forName="imageaccent9" refType="h" fact="0.024"/>
          <dgm:constr type="l" for="ch" forName="image10" refType="w" fact="0.2786"/>
          <dgm:constr type="t" for="ch" forName="image10" refType="h" fact="0.6805"/>
          <dgm:constr type="w" for="ch" forName="image10" refType="w" fact="0.1623"/>
          <dgm:constr type="h" for="ch" forName="image10" refType="h" fact="0.2049"/>
          <dgm:constr type="l" for="ch" forName="text10" refType="w" fact="0.4183"/>
          <dgm:constr type="t" for="ch" forName="text10" refType="h" fact="0.5683"/>
          <dgm:constr type="w" for="ch" forName="text10" refType="w" fact="0.1623"/>
          <dgm:constr type="h" for="ch" forName="text10" refType="h" fact="0.2049"/>
          <dgm:constr type="l" for="ch" forName="imageaccent10" refType="w" fact="0.4203"/>
          <dgm:constr type="t" for="ch" forName="imageaccent10" refType="h" fact="0.7704"/>
          <dgm:constr type="w" for="ch" forName="imageaccent10" refType="w" fact="0.0189"/>
          <dgm:constr type="h" for="ch" forName="imageaccent10" refType="h" fact="0.024"/>
          <dgm:constr type="l" for="ch" forName="textaccent10" refType="w" fact="0.4504"/>
          <dgm:constr type="t" for="ch" forName="textaccent10" refType="h" fact="0.7478"/>
          <dgm:constr type="w" for="ch" forName="textaccent10" refType="w" fact="0.0189"/>
          <dgm:constr type="h" for="ch" forName="textaccent10" refType="h" fact="0.024"/>
          <dgm:constr type="l" for="ch" forName="text11" refType="w" fact="0.6971"/>
          <dgm:constr type="t" for="ch" forName="text11" refType="h" fact="0.7951"/>
          <dgm:constr type="w" for="ch" forName="text11" refType="w" fact="0.1623"/>
          <dgm:constr type="h" for="ch" forName="text11" refType="h" fact="0.2049"/>
          <dgm:constr type="l" for="ch" forName="image11" refType="w" fact="0.5575"/>
          <dgm:constr type="t" for="ch" forName="image11" refType="h" fact="0.6816"/>
          <dgm:constr type="w" for="ch" forName="image11" refType="w" fact="0.1623"/>
          <dgm:constr type="h" for="ch" forName="image11" refType="h" fact="0.2049"/>
          <dgm:constr type="l" for="ch" forName="imageaccent11" refType="w" fact="0.6692"/>
          <dgm:constr type="t" for="ch" forName="imageaccent11" refType="h" fact="0.8589"/>
          <dgm:constr type="w" for="ch" forName="imageaccent11" refType="w" fact="0.0189"/>
          <dgm:constr type="h" for="ch" forName="imageaccent11" refType="h" fact="0.024"/>
          <dgm:constr type="l" for="ch" forName="textaccent11" refType="w" fact="0.701"/>
          <dgm:constr type="t" for="ch" forName="textaccent11" refType="h" fact="0.8863"/>
          <dgm:constr type="w" for="ch" forName="textaccent11" refType="w" fact="0.0189"/>
          <dgm:constr type="h" for="ch" forName="textaccent11" refType="h" fact="0.024"/>
        </dgm:constrLst>
      </dgm:if>
      <dgm:else name="Name13">
        <dgm:alg type="composite">
          <dgm:param type="ar" val="1.675"/>
        </dgm:alg>
        <dgm:constrLst>
          <dgm:constr type="primFontSz" for="des" ptType="node" op="equ" val="65"/>
          <dgm:constr type="l" for="ch" forName="image4" refType="w" fact="0.4903"/>
          <dgm:constr type="t" for="ch" forName="image4" refType="h" fact="0.2287"/>
          <dgm:constr type="w" for="ch" forName="image4" refType="w" fact="0.1425"/>
          <dgm:constr type="h" for="ch" forName="image4" refType="h" fact="0.2049"/>
          <dgm:constr type="l" for="ch" forName="text5" refType="w" fact="0.4903"/>
          <dgm:constr type="t" for="ch" forName="text5" refType="h" fact="0.0022"/>
          <dgm:constr type="w" for="ch" forName="text5" refType="w" fact="0.1425"/>
          <dgm:constr type="h" for="ch" forName="text5" refType="h" fact="0.2049"/>
          <dgm:constr type="l" for="ch" forName="image5" refType="w" fact="0.6129"/>
          <dgm:constr type="t" for="ch" forName="image5" refType="h" fact="0.1165"/>
          <dgm:constr type="w" for="ch" forName="image5" refType="w" fact="0.1425"/>
          <dgm:constr type="h" for="ch" forName="image5" refType="h" fact="0.2049"/>
          <dgm:constr type="l" for="ch" forName="image2" refType="w" fact="0.3677"/>
          <dgm:constr type="t" for="ch" forName="image2" refType="h" fact="0.34"/>
          <dgm:constr type="w" for="ch" forName="image2" refType="w" fact="0.1425"/>
          <dgm:constr type="h" for="ch" forName="image2" refType="h" fact="0.2049"/>
          <dgm:constr type="l" for="ch" forName="text4" refType="w" fact="0.3677"/>
          <dgm:constr type="t" for="ch" forName="text4" refType="h" fact="0.1135"/>
          <dgm:constr type="w" for="ch" forName="text4" refType="w" fact="0.1425"/>
          <dgm:constr type="h" for="ch" forName="text4" refType="h" fact="0.2049"/>
          <dgm:constr type="l" for="ch" forName="text2" refType="w" fact="0.2452"/>
          <dgm:constr type="t" for="ch" forName="text2" refType="h" fact="0.2265"/>
          <dgm:constr type="w" for="ch" forName="text2" refType="w" fact="0.1425"/>
          <dgm:constr type="h" for="ch" forName="text2" refType="h" fact="0.2049"/>
          <dgm:constr type="l" for="ch" forName="image3" refType="w" fact="0.2452"/>
          <dgm:constr type="t" for="ch" forName="image3" refType="h" fact="0"/>
          <dgm:constr type="w" for="ch" forName="image3" refType="w" fact="0.1425"/>
          <dgm:constr type="h" for="ch" forName="image3" refType="h" fact="0.2049"/>
          <dgm:constr type="l" for="ch" forName="text1" refType="w" fact="0.1226"/>
          <dgm:constr type="t" for="ch" forName="text1" refType="h" fact="0.3404"/>
          <dgm:constr type="w" for="ch" forName="text1" refType="w" fact="0.1425"/>
          <dgm:constr type="h" for="ch" forName="text1" refType="h" fact="0.2049"/>
          <dgm:constr type="l" for="ch" forName="text3" refType="w" fact="0.1226"/>
          <dgm:constr type="t" for="ch" forName="text3" refType="h" fact="0.1139"/>
          <dgm:constr type="w" for="ch" forName="text3" refType="w" fact="0.1425"/>
          <dgm:constr type="h" for="ch" forName="text3" refType="h" fact="0.2049"/>
          <dgm:constr type="l" for="ch" forName="textaccent1" refType="w" fact="0.126"/>
          <dgm:constr type="t" for="ch" forName="textaccent1" refType="h" fact="0.432"/>
          <dgm:constr type="w" for="ch" forName="textaccent1" refType="w" fact="0.0166"/>
          <dgm:constr type="h" for="ch" forName="textaccent1" refType="h" fact="0.024"/>
          <dgm:constr type="l" for="ch" forName="image1" refType="w" fact="0"/>
          <dgm:constr type="t" for="ch" forName="image1" refType="h" fact="0.2272"/>
          <dgm:constr type="w" for="ch" forName="image1" refType="w" fact="0.1425"/>
          <dgm:constr type="h" for="ch" forName="image1" refType="h" fact="0.2049"/>
          <dgm:constr type="l" for="ch" forName="imageaccent1" refType="w" fact="0.0976"/>
          <dgm:constr type="t" for="ch" forName="imageaccent1" refType="h" fact="0.4048"/>
          <dgm:constr type="w" for="ch" forName="imageaccent1" refType="w" fact="0.0166"/>
          <dgm:constr type="h" for="ch" forName="imageaccent1" refType="h" fact="0.024"/>
          <dgm:constr type="l" for="ch" forName="textaccent2" refType="w" fact="0.3432"/>
          <dgm:constr type="t" for="ch" forName="textaccent2" refType="h" fact="0.4038"/>
          <dgm:constr type="w" for="ch" forName="textaccent2" refType="w" fact="0.0166"/>
          <dgm:constr type="h" for="ch" forName="textaccent2" refType="h" fact="0.024"/>
          <dgm:constr type="l" for="ch" forName="imageaccent2" refType="w" fact="0.3712"/>
          <dgm:constr type="t" for="ch" forName="imageaccent2" refType="h" fact="0.4312"/>
          <dgm:constr type="w" for="ch" forName="imageaccent2" refType="w" fact="0.0166"/>
          <dgm:constr type="h" for="ch" forName="imageaccent2" refType="h" fact="0.024"/>
          <dgm:constr type="l" for="ch" forName="textaccent3" refType="w" fact="0.2196"/>
          <dgm:constr type="t" for="ch" forName="textaccent3" refType="h" fact="0.1167"/>
          <dgm:constr type="w" for="ch" forName="textaccent3" refType="w" fact="0.0166"/>
          <dgm:constr type="h" for="ch" forName="textaccent3" refType="h" fact="0.024"/>
          <dgm:constr type="l" for="ch" forName="imageaccent3" refType="w" fact="0.2492"/>
          <dgm:constr type="t" for="ch" forName="imageaccent3" refType="h" fact="0.0908"/>
          <dgm:constr type="w" for="ch" forName="imageaccent3" refType="w" fact="0.0166"/>
          <dgm:constr type="h" for="ch" forName="imageaccent3" refType="h" fact="0.024"/>
          <dgm:constr type="l" for="ch" forName="textaccent4" refType="w" fact="0.491"/>
          <dgm:constr type="t" for="ch" forName="textaccent4" refType="h" fact="0.2042"/>
          <dgm:constr type="w" for="ch" forName="textaccent4" refType="w" fact="0.0166"/>
          <dgm:constr type="h" for="ch" forName="textaccent4" refType="h" fact="0.024"/>
          <dgm:constr type="l" for="ch" forName="imageaccent4" refType="w" fact="0.5181"/>
          <dgm:constr type="t" for="ch" forName="imageaccent4" refType="h" fact="0.2323"/>
          <dgm:constr type="w" for="ch" forName="imageaccent4" refType="w" fact="0.0166"/>
          <dgm:constr type="h" for="ch" forName="imageaccent4" refType="h" fact="0.024"/>
          <dgm:constr type="l" for="ch" forName="textaccent5" refType="w" fact="0.6136"/>
          <dgm:constr type="t" for="ch" forName="textaccent5" refType="h" fact="0.094"/>
          <dgm:constr type="w" for="ch" forName="textaccent5" refType="w" fact="0.0166"/>
          <dgm:constr type="h" for="ch" forName="textaccent5" refType="h" fact="0.024"/>
          <dgm:constr type="l" for="ch" forName="imageaccent5" refType="w" fact="0.6413"/>
          <dgm:constr type="t" for="ch" forName="imageaccent5" refType="h" fact="0.121"/>
          <dgm:constr type="w" for="ch" forName="imageaccent5" refType="w" fact="0.0166"/>
          <dgm:constr type="h" for="ch" forName="imageaccent5" refType="h" fact="0.024"/>
          <dgm:constr type="l" for="ch" forName="image6" refType="w" fact="0.4903"/>
          <dgm:constr type="t" for="ch" forName="image6" refType="h" fact="0.4548"/>
          <dgm:constr type="w" for="ch" forName="image6" refType="w" fact="0.1425"/>
          <dgm:constr type="h" for="ch" forName="image6" refType="h" fact="0.2049"/>
          <dgm:constr type="l" for="ch" forName="text6" refType="w" fact="0.6129"/>
          <dgm:constr type="t" for="ch" forName="text6" refType="h" fact="0.3426"/>
          <dgm:constr type="w" for="ch" forName="text6" refType="w" fact="0.1425"/>
          <dgm:constr type="h" for="ch" forName="text6" refType="h" fact="0.2049"/>
          <dgm:constr type="l" for="ch" forName="imageaccent6" refType="w" fact="0.6147"/>
          <dgm:constr type="t" for="ch" forName="imageaccent6" refType="h" fact="0.5447"/>
          <dgm:constr type="w" for="ch" forName="imageaccent6" refType="w" fact="0.0166"/>
          <dgm:constr type="h" for="ch" forName="imageaccent6" refType="h" fact="0.024"/>
          <dgm:constr type="l" for="ch" forName="textaccent6" refType="w" fact="0.6411"/>
          <dgm:constr type="t" for="ch" forName="textaccent6" refType="h" fact="0.5221"/>
          <dgm:constr type="w" for="ch" forName="textaccent6" refType="w" fact="0.0166"/>
          <dgm:constr type="h" for="ch" forName="textaccent6" refType="h" fact="0.024"/>
          <dgm:constr type="l" for="ch" forName="text7" refType="w" fact="0.2451"/>
          <dgm:constr type="t" for="ch" forName="text7" refType="h" fact="0.4535"/>
          <dgm:constr type="w" for="ch" forName="text7" refType="w" fact="0.1425"/>
          <dgm:constr type="h" for="ch" forName="text7" refType="h" fact="0.2049"/>
          <dgm:constr type="l" for="ch" forName="image7" refType="w" fact="0.1225"/>
          <dgm:constr type="t" for="ch" forName="image7" refType="h" fact="0.5674"/>
          <dgm:constr type="w" for="ch" forName="image7" refType="w" fact="0.1425"/>
          <dgm:constr type="h" for="ch" forName="image7" refType="h" fact="0.2049"/>
          <dgm:constr type="l" for="ch" forName="imageaccent7" refType="w" fact="0.2195"/>
          <dgm:constr type="t" for="ch" forName="imageaccent7" refType="h" fact="0.5703"/>
          <dgm:constr type="w" for="ch" forName="imageaccent7" refType="w" fact="0.0166"/>
          <dgm:constr type="h" for="ch" forName="imageaccent7" refType="h" fact="0.024"/>
          <dgm:constr type="l" for="ch" forName="textaccent7" refType="w" fact="0.2491"/>
          <dgm:constr type="t" for="ch" forName="textaccent7" refType="h" fact="0.5443"/>
          <dgm:constr type="w" for="ch" forName="textaccent7" refType="w" fact="0.0166"/>
          <dgm:constr type="h" for="ch" forName="textaccent7" refType="h" fact="0.024"/>
          <dgm:constr type="l" for="ch" forName="image8" refType="w" fact="0.6123"/>
          <dgm:constr type="t" for="ch" forName="image8" refType="h" fact="0.5696"/>
          <dgm:constr type="w" for="ch" forName="image8" refType="w" fact="0.1425"/>
          <dgm:constr type="h" for="ch" forName="image8" refType="h" fact="0.2049"/>
          <dgm:constr type="l" for="ch" forName="text8" refType="w" fact="0.7349"/>
          <dgm:constr type="t" for="ch" forName="text8" refType="h" fact="0.4574"/>
          <dgm:constr type="w" for="ch" forName="text8" refType="w" fact="0.1425"/>
          <dgm:constr type="h" for="ch" forName="text8" refType="h" fact="0.2049"/>
          <dgm:constr type="l" for="ch" forName="imageaccent8" refType="w" fact="0.7367"/>
          <dgm:constr type="t" for="ch" forName="imageaccent8" refType="h" fact="0.6595"/>
          <dgm:constr type="w" for="ch" forName="imageaccent8" refType="w" fact="0.0166"/>
          <dgm:constr type="h" for="ch" forName="imageaccent8" refType="h" fact="0.024"/>
          <dgm:constr type="l" for="ch" forName="textaccent8" refType="w" fact="0.7631"/>
          <dgm:constr type="t" for="ch" forName="textaccent8" refType="h" fact="0.6369"/>
          <dgm:constr type="w" for="ch" forName="textaccent8" refType="w" fact="0.0166"/>
          <dgm:constr type="h" for="ch" forName="textaccent8" refType="h" fact="0.024"/>
          <dgm:constr type="l" for="ch" forName="text9" refType="w" fact="0.7354"/>
          <dgm:constr type="t" for="ch" forName="text9" refType="h" fact="0.0044"/>
          <dgm:constr type="w" for="ch" forName="text9" refType="w" fact="0.1425"/>
          <dgm:constr type="h" for="ch" forName="text9" refType="h" fact="0.2049"/>
          <dgm:constr type="l" for="ch" forName="textaccent9" refType="w" fact="0.8339"/>
          <dgm:constr type="t" for="ch" forName="textaccent9" refType="h" fact="0.1846"/>
          <dgm:constr type="w" for="ch" forName="textaccent9" refType="w" fact="0.0166"/>
          <dgm:constr type="h" for="ch" forName="textaccent9" refType="h" fact="0.024"/>
          <dgm:constr type="l" for="ch" forName="image9" refType="w" fact="0.7354"/>
          <dgm:constr type="t" for="ch" forName="image9" refType="h" fact="0.2306"/>
          <dgm:constr type="w" for="ch" forName="image9" refType="w" fact="0.1425"/>
          <dgm:constr type="h" for="ch" forName="image9" refType="h" fact="0.2049"/>
          <dgm:constr type="l" for="ch" forName="imageaccent9" refType="w" fact="0.8339"/>
          <dgm:constr type="t" for="ch" forName="imageaccent9" refType="h" fact="0.2318"/>
          <dgm:constr type="w" for="ch" forName="imageaccent9" refType="w" fact="0.0166"/>
          <dgm:constr type="h" for="ch" forName="imageaccent9" refType="h" fact="0.024"/>
          <dgm:constr type="l" for="ch" forName="image10" refType="w" fact="0.2446"/>
          <dgm:constr type="t" for="ch" forName="image10" refType="h" fact="0.6805"/>
          <dgm:constr type="w" for="ch" forName="image10" refType="w" fact="0.1425"/>
          <dgm:constr type="h" for="ch" forName="image10" refType="h" fact="0.2049"/>
          <dgm:constr type="l" for="ch" forName="text10" refType="w" fact="0.3672"/>
          <dgm:constr type="t" for="ch" forName="text10" refType="h" fact="0.5683"/>
          <dgm:constr type="w" for="ch" forName="text10" refType="w" fact="0.1425"/>
          <dgm:constr type="h" for="ch" forName="text10" refType="h" fact="0.2049"/>
          <dgm:constr type="l" for="ch" forName="imageaccent10" refType="w" fact="0.369"/>
          <dgm:constr type="t" for="ch" forName="imageaccent10" refType="h" fact="0.7704"/>
          <dgm:constr type="w" for="ch" forName="imageaccent10" refType="w" fact="0.0166"/>
          <dgm:constr type="h" for="ch" forName="imageaccent10" refType="h" fact="0.024"/>
          <dgm:constr type="l" for="ch" forName="textaccent10" refType="w" fact="0.3954"/>
          <dgm:constr type="t" for="ch" forName="textaccent10" refType="h" fact="0.7478"/>
          <dgm:constr type="w" for="ch" forName="textaccent10" refType="w" fact="0.0166"/>
          <dgm:constr type="h" for="ch" forName="textaccent10" refType="h" fact="0.024"/>
          <dgm:constr type="l" for="ch" forName="text11" refType="w" fact="0.612"/>
          <dgm:constr type="t" for="ch" forName="text11" refType="h" fact="0.7951"/>
          <dgm:constr type="w" for="ch" forName="text11" refType="w" fact="0.1425"/>
          <dgm:constr type="h" for="ch" forName="text11" refType="h" fact="0.2049"/>
          <dgm:constr type="l" for="ch" forName="image11" refType="w" fact="0.4894"/>
          <dgm:constr type="t" for="ch" forName="image11" refType="h" fact="0.6816"/>
          <dgm:constr type="w" for="ch" forName="image11" refType="w" fact="0.1425"/>
          <dgm:constr type="h" for="ch" forName="image11" refType="h" fact="0.2049"/>
          <dgm:constr type="l" for="ch" forName="imageaccent11" refType="w" fact="0.5874"/>
          <dgm:constr type="t" for="ch" forName="imageaccent11" refType="h" fact="0.8589"/>
          <dgm:constr type="w" for="ch" forName="imageaccent11" refType="w" fact="0.0166"/>
          <dgm:constr type="h" for="ch" forName="imageaccent11" refType="h" fact="0.024"/>
          <dgm:constr type="l" for="ch" forName="textaccent11" refType="w" fact="0.6154"/>
          <dgm:constr type="t" for="ch" forName="textaccent11" refType="h" fact="0.8863"/>
          <dgm:constr type="w" for="ch" forName="textaccent11" refType="w" fact="0.0166"/>
          <dgm:constr type="h" for="ch" forName="textaccent11" refType="h" fact="0.024"/>
          <dgm:constr type="l" for="ch" forName="text12" refType="w" fact="0.735"/>
          <dgm:constr type="t" for="ch" forName="text12" refType="h" fact="0.684"/>
          <dgm:constr type="w" for="ch" forName="text12" refType="w" fact="0.1425"/>
          <dgm:constr type="h" for="ch" forName="text12" refType="h" fact="0.2049"/>
          <dgm:constr type="l" for="ch" forName="image12" refType="w" fact="0.8575"/>
          <dgm:constr type="t" for="ch" forName="image12" refType="h" fact="0.5718"/>
          <dgm:constr type="w" for="ch" forName="image12" refType="w" fact="0.1425"/>
          <dgm:constr type="h" for="ch" forName="image12" refType="h" fact="0.2049"/>
          <dgm:constr type="l" for="ch" forName="textaccent12" refType="w" fact="0.8594"/>
          <dgm:constr type="t" for="ch" forName="textaccent12" refType="h" fact="0.7739"/>
          <dgm:constr type="w" for="ch" forName="textaccent12" refType="w" fact="0.0166"/>
          <dgm:constr type="h" for="ch" forName="textaccent12" refType="h" fact="0.024"/>
          <dgm:constr type="l" for="ch" forName="imageaccent12" refType="w" fact="0.8858"/>
          <dgm:constr type="t" for="ch" forName="imageaccent12" refType="h" fact="0.7513"/>
          <dgm:constr type="w" for="ch" forName="imageaccent12" refType="w" fact="0.0166"/>
          <dgm:constr type="h" for="ch" forName="imageaccent12" refType="h" fact="0.024"/>
        </dgm:constrLst>
      </dgm:else>
    </dgm:choose>
    <dgm:forEach name="wrapper" axis="self" ptType="parTrans">
      <dgm:forEach name="wrapper2" axis="self" ptType="sibTrans" st="2">
        <dgm:forEach name="textRepeat" axis="self">
          <dgm:layoutNode name="textRepeatNode" styleLbl="alignNode1">
            <dgm:varLst>
              <dgm:chMax val="0"/>
              <dgm:chPref val="0"/>
              <dgm:bulletEnabled val="1"/>
            </dgm:varLst>
            <dgm:alg type="tx"/>
            <dgm:shape xmlns:r="http://schemas.openxmlformats.org/officeDocument/2006/relationships" type="hexagon" r:blip="">
              <dgm:adjLst>
                <dgm:adj idx="1" val="0.25"/>
                <dgm:adj idx="2" val="1.1547"/>
              </dgm:adjLst>
            </dgm:shape>
            <dgm:presOf axis="desOrSelf" ptType="node"/>
            <dgm:constrLst>
              <dgm:constr type="lMarg" refType="primFontSz" fact="0"/>
              <dgm:constr type="rMarg" refType="primFontSz" fact="0"/>
              <dgm:constr type="tMarg" refType="primFontSz" fact="0.1"/>
              <dgm:constr type="bMarg" refType="primFontSz" fact="0.1"/>
            </dgm:constrLst>
            <dgm:ruleLst>
              <dgm:rule type="primFontSz" val="5" fact="NaN" max="NaN"/>
            </dgm:ruleLst>
          </dgm:layoutNode>
        </dgm:forEach>
        <dgm:forEach name="accentRepeat" axis="self">
          <dgm:layoutNode name="accentRepeatNode" styleLbl="solidAlignAcc1">
            <dgm:alg type="sp"/>
            <dgm:shape xmlns:r="http://schemas.openxmlformats.org/officeDocument/2006/relationships" type="hexagon" r:blip="">
              <dgm:adjLst>
                <dgm:adj idx="1" val="0.25"/>
                <dgm:adj idx="2" val="1.1547"/>
              </dgm:adjLst>
            </dgm:shape>
            <dgm:presOf/>
          </dgm:layoutNode>
        </dgm:forEach>
        <dgm:forEach name="imageRepeat" axis="self">
          <dgm:layoutNode name="imageRepeatNode" styleLbl="alignAcc1">
            <dgm:alg type="sp"/>
            <dgm:shape xmlns:r="http://schemas.openxmlformats.org/officeDocument/2006/relationships" type="hexagon" r:blip="" blipPhldr="1">
              <dgm:adjLst>
                <dgm:adj idx="1" val="0.25"/>
                <dgm:adj idx="2" val="1.1547"/>
              </dgm:adjLst>
            </dgm:shape>
            <dgm:presOf axis="self"/>
          </dgm:layoutNode>
        </dgm:forEach>
      </dgm:forEach>
    </dgm:forEach>
    <dgm:forEach name="Name14" axis="ch" ptType="node" cnt="1">
      <dgm:layoutNode name="text1">
        <dgm:alg type="sp"/>
        <dgm:shape xmlns:r="http://schemas.openxmlformats.org/officeDocument/2006/relationships" r:blip="">
          <dgm:adjLst/>
        </dgm:shape>
        <dgm:presOf/>
        <dgm:constrLst/>
        <dgm:forEach name="Name15" ref="textRepeat"/>
      </dgm:layoutNode>
      <dgm:layoutNode name="textaccent1">
        <dgm:alg type="sp"/>
        <dgm:shape xmlns:r="http://schemas.openxmlformats.org/officeDocument/2006/relationships" r:blip="">
          <dgm:adjLst/>
        </dgm:shape>
        <dgm:presOf/>
        <dgm:constrLst/>
        <dgm:forEach name="Name16" ref="accentRepeat"/>
      </dgm:layoutNode>
    </dgm:forEach>
    <dgm:forEach name="Name17" axis="ch" ptType="sibTrans" hideLastTrans="0" cnt="1">
      <dgm:layoutNode name="image1">
        <dgm:alg type="sp"/>
        <dgm:shape xmlns:r="http://schemas.openxmlformats.org/officeDocument/2006/relationships" r:blip="">
          <dgm:adjLst/>
        </dgm:shape>
        <dgm:presOf/>
        <dgm:constrLst/>
        <dgm:forEach name="Name18" ref="imageRepeat"/>
      </dgm:layoutNode>
      <dgm:layoutNode name="imageaccent1">
        <dgm:alg type="sp"/>
        <dgm:shape xmlns:r="http://schemas.openxmlformats.org/officeDocument/2006/relationships" r:blip="">
          <dgm:adjLst/>
        </dgm:shape>
        <dgm:presOf/>
        <dgm:constrLst/>
        <dgm:forEach name="Name19" ref="accentRepeat"/>
      </dgm:layoutNode>
    </dgm:forEach>
    <dgm:forEach name="Name20" axis="ch" ptType="node" st="2" cnt="1">
      <dgm:layoutNode name="text2">
        <dgm:alg type="sp"/>
        <dgm:shape xmlns:r="http://schemas.openxmlformats.org/officeDocument/2006/relationships" r:blip="">
          <dgm:adjLst/>
        </dgm:shape>
        <dgm:presOf/>
        <dgm:constrLst/>
        <dgm:forEach name="Name21" ref="textRepeat"/>
      </dgm:layoutNode>
      <dgm:layoutNode name="textaccent2">
        <dgm:alg type="sp"/>
        <dgm:shape xmlns:r="http://schemas.openxmlformats.org/officeDocument/2006/relationships" r:blip="">
          <dgm:adjLst/>
        </dgm:shape>
        <dgm:presOf/>
        <dgm:constrLst/>
        <dgm:forEach name="Name22" ref="accentRepeat"/>
      </dgm:layoutNode>
    </dgm:forEach>
    <dgm:forEach name="Name23" axis="ch" ptType="sibTrans" hideLastTrans="0" st="2" cnt="1">
      <dgm:layoutNode name="image2">
        <dgm:alg type="sp"/>
        <dgm:shape xmlns:r="http://schemas.openxmlformats.org/officeDocument/2006/relationships" r:blip="">
          <dgm:adjLst/>
        </dgm:shape>
        <dgm:presOf/>
        <dgm:constrLst/>
        <dgm:forEach name="Name24" ref="imageRepeat"/>
      </dgm:layoutNode>
      <dgm:layoutNode name="imageaccent2">
        <dgm:alg type="sp"/>
        <dgm:shape xmlns:r="http://schemas.openxmlformats.org/officeDocument/2006/relationships" r:blip="">
          <dgm:adjLst/>
        </dgm:shape>
        <dgm:presOf/>
        <dgm:constrLst/>
        <dgm:forEach name="Name25" ref="accentRepeat"/>
      </dgm:layoutNode>
    </dgm:forEach>
    <dgm:forEach name="Name26" axis="ch" ptType="node" st="3" cnt="1">
      <dgm:layoutNode name="text3">
        <dgm:alg type="sp"/>
        <dgm:shape xmlns:r="http://schemas.openxmlformats.org/officeDocument/2006/relationships" r:blip="">
          <dgm:adjLst/>
        </dgm:shape>
        <dgm:presOf/>
        <dgm:constrLst/>
        <dgm:forEach name="Name27" ref="textRepeat"/>
      </dgm:layoutNode>
      <dgm:layoutNode name="textaccent3">
        <dgm:alg type="sp"/>
        <dgm:shape xmlns:r="http://schemas.openxmlformats.org/officeDocument/2006/relationships" r:blip="">
          <dgm:adjLst/>
        </dgm:shape>
        <dgm:presOf/>
        <dgm:constrLst/>
        <dgm:forEach name="Name28" ref="accentRepeat"/>
      </dgm:layoutNode>
    </dgm:forEach>
    <dgm:forEach name="Name29" axis="ch" ptType="sibTrans" hideLastTrans="0" st="3" cnt="1">
      <dgm:layoutNode name="image3">
        <dgm:alg type="sp"/>
        <dgm:shape xmlns:r="http://schemas.openxmlformats.org/officeDocument/2006/relationships" r:blip="">
          <dgm:adjLst/>
        </dgm:shape>
        <dgm:presOf/>
        <dgm:constrLst/>
        <dgm:forEach name="Name30" ref="imageRepeat"/>
      </dgm:layoutNode>
      <dgm:layoutNode name="imageaccent3">
        <dgm:alg type="sp"/>
        <dgm:shape xmlns:r="http://schemas.openxmlformats.org/officeDocument/2006/relationships" r:blip="">
          <dgm:adjLst/>
        </dgm:shape>
        <dgm:presOf/>
        <dgm:constrLst/>
        <dgm:forEach name="Name31" ref="accentRepeat"/>
      </dgm:layoutNode>
    </dgm:forEach>
    <dgm:forEach name="Name32" axis="ch" ptType="node" st="4" cnt="1">
      <dgm:layoutNode name="text4">
        <dgm:alg type="sp"/>
        <dgm:shape xmlns:r="http://schemas.openxmlformats.org/officeDocument/2006/relationships" r:blip="">
          <dgm:adjLst/>
        </dgm:shape>
        <dgm:presOf/>
        <dgm:constrLst/>
        <dgm:forEach name="Name33" ref="textRepeat"/>
      </dgm:layoutNode>
      <dgm:layoutNode name="textaccent4">
        <dgm:alg type="sp"/>
        <dgm:shape xmlns:r="http://schemas.openxmlformats.org/officeDocument/2006/relationships" r:blip="">
          <dgm:adjLst/>
        </dgm:shape>
        <dgm:presOf/>
        <dgm:constrLst/>
        <dgm:forEach name="Name34" ref="accentRepeat"/>
      </dgm:layoutNode>
    </dgm:forEach>
    <dgm:forEach name="Name35" axis="ch" ptType="sibTrans" hideLastTrans="0" st="4" cnt="1">
      <dgm:layoutNode name="image4">
        <dgm:alg type="sp"/>
        <dgm:shape xmlns:r="http://schemas.openxmlformats.org/officeDocument/2006/relationships" r:blip="">
          <dgm:adjLst/>
        </dgm:shape>
        <dgm:presOf/>
        <dgm:constrLst/>
        <dgm:forEach name="Name36" ref="imageRepeat"/>
      </dgm:layoutNode>
      <dgm:layoutNode name="imageaccent4">
        <dgm:alg type="sp"/>
        <dgm:shape xmlns:r="http://schemas.openxmlformats.org/officeDocument/2006/relationships" r:blip="">
          <dgm:adjLst/>
        </dgm:shape>
        <dgm:presOf/>
        <dgm:constrLst/>
        <dgm:forEach name="Name37" ref="accentRepeat"/>
      </dgm:layoutNode>
    </dgm:forEach>
    <dgm:forEach name="Name38" axis="ch" ptType="node" st="5" cnt="1">
      <dgm:layoutNode name="text5">
        <dgm:alg type="sp"/>
        <dgm:shape xmlns:r="http://schemas.openxmlformats.org/officeDocument/2006/relationships" r:blip="">
          <dgm:adjLst/>
        </dgm:shape>
        <dgm:presOf/>
        <dgm:constrLst/>
        <dgm:forEach name="Name39" ref="textRepeat"/>
      </dgm:layoutNode>
      <dgm:layoutNode name="textaccent5">
        <dgm:alg type="sp"/>
        <dgm:shape xmlns:r="http://schemas.openxmlformats.org/officeDocument/2006/relationships" r:blip="">
          <dgm:adjLst/>
        </dgm:shape>
        <dgm:presOf/>
        <dgm:constrLst/>
        <dgm:forEach name="Name40" ref="accentRepeat"/>
      </dgm:layoutNode>
    </dgm:forEach>
    <dgm:forEach name="Name41" axis="ch" ptType="sibTrans" hideLastTrans="0" st="5" cnt="1">
      <dgm:layoutNode name="image5">
        <dgm:alg type="sp"/>
        <dgm:shape xmlns:r="http://schemas.openxmlformats.org/officeDocument/2006/relationships" r:blip="">
          <dgm:adjLst/>
        </dgm:shape>
        <dgm:presOf/>
        <dgm:constrLst/>
        <dgm:forEach name="Name42" ref="imageRepeat"/>
      </dgm:layoutNode>
      <dgm:layoutNode name="imageaccent5">
        <dgm:alg type="sp"/>
        <dgm:shape xmlns:r="http://schemas.openxmlformats.org/officeDocument/2006/relationships" r:blip="">
          <dgm:adjLst/>
        </dgm:shape>
        <dgm:presOf/>
        <dgm:constrLst/>
        <dgm:forEach name="Name43" ref="accentRepeat"/>
      </dgm:layoutNode>
    </dgm:forEach>
    <dgm:forEach name="Name44" axis="ch" ptType="node" st="6" cnt="1">
      <dgm:layoutNode name="text6">
        <dgm:alg type="sp"/>
        <dgm:shape xmlns:r="http://schemas.openxmlformats.org/officeDocument/2006/relationships" r:blip="">
          <dgm:adjLst/>
        </dgm:shape>
        <dgm:presOf/>
        <dgm:constrLst/>
        <dgm:forEach name="Name45" ref="textRepeat"/>
      </dgm:layoutNode>
      <dgm:layoutNode name="textaccent6">
        <dgm:alg type="sp"/>
        <dgm:shape xmlns:r="http://schemas.openxmlformats.org/officeDocument/2006/relationships" r:blip="">
          <dgm:adjLst/>
        </dgm:shape>
        <dgm:presOf/>
        <dgm:constrLst/>
        <dgm:forEach name="Name46" ref="accentRepeat"/>
      </dgm:layoutNode>
    </dgm:forEach>
    <dgm:forEach name="Name47" axis="ch" ptType="sibTrans" hideLastTrans="0" st="6" cnt="1">
      <dgm:layoutNode name="image6">
        <dgm:alg type="sp"/>
        <dgm:shape xmlns:r="http://schemas.openxmlformats.org/officeDocument/2006/relationships" r:blip="">
          <dgm:adjLst/>
        </dgm:shape>
        <dgm:presOf/>
        <dgm:constrLst/>
        <dgm:forEach name="Name48" ref="imageRepeat"/>
      </dgm:layoutNode>
      <dgm:layoutNode name="imageaccent6">
        <dgm:alg type="sp"/>
        <dgm:shape xmlns:r="http://schemas.openxmlformats.org/officeDocument/2006/relationships" r:blip="">
          <dgm:adjLst/>
        </dgm:shape>
        <dgm:presOf/>
        <dgm:constrLst/>
        <dgm:forEach name="Name49" ref="accentRepeat"/>
      </dgm:layoutNode>
    </dgm:forEach>
    <dgm:forEach name="Name50" axis="ch" ptType="node" st="7" cnt="1">
      <dgm:layoutNode name="text7">
        <dgm:alg type="sp"/>
        <dgm:shape xmlns:r="http://schemas.openxmlformats.org/officeDocument/2006/relationships" r:blip="">
          <dgm:adjLst/>
        </dgm:shape>
        <dgm:presOf/>
        <dgm:constrLst/>
        <dgm:forEach name="Name51" ref="textRepeat"/>
      </dgm:layoutNode>
      <dgm:layoutNode name="textaccent7">
        <dgm:alg type="sp"/>
        <dgm:shape xmlns:r="http://schemas.openxmlformats.org/officeDocument/2006/relationships" r:blip="">
          <dgm:adjLst/>
        </dgm:shape>
        <dgm:presOf/>
        <dgm:constrLst/>
        <dgm:forEach name="Name52" ref="accentRepeat"/>
      </dgm:layoutNode>
    </dgm:forEach>
    <dgm:forEach name="Name53" axis="ch" ptType="sibTrans" hideLastTrans="0" st="7" cnt="1">
      <dgm:layoutNode name="image7">
        <dgm:alg type="sp"/>
        <dgm:shape xmlns:r="http://schemas.openxmlformats.org/officeDocument/2006/relationships" r:blip="">
          <dgm:adjLst/>
        </dgm:shape>
        <dgm:presOf/>
        <dgm:constrLst/>
        <dgm:forEach name="Name54" ref="imageRepeat"/>
      </dgm:layoutNode>
      <dgm:layoutNode name="imageaccent7">
        <dgm:alg type="sp"/>
        <dgm:shape xmlns:r="http://schemas.openxmlformats.org/officeDocument/2006/relationships" r:blip="">
          <dgm:adjLst/>
        </dgm:shape>
        <dgm:presOf/>
        <dgm:constrLst/>
        <dgm:forEach name="Name55" ref="accentRepeat"/>
      </dgm:layoutNode>
    </dgm:forEach>
    <dgm:forEach name="Name56" axis="ch" ptType="node" st="8" cnt="1">
      <dgm:layoutNode name="text8">
        <dgm:alg type="sp"/>
        <dgm:shape xmlns:r="http://schemas.openxmlformats.org/officeDocument/2006/relationships" r:blip="">
          <dgm:adjLst/>
        </dgm:shape>
        <dgm:presOf/>
        <dgm:constrLst/>
        <dgm:forEach name="Name57" ref="textRepeat"/>
      </dgm:layoutNode>
      <dgm:layoutNode name="textaccent8">
        <dgm:alg type="sp"/>
        <dgm:shape xmlns:r="http://schemas.openxmlformats.org/officeDocument/2006/relationships" r:blip="">
          <dgm:adjLst/>
        </dgm:shape>
        <dgm:presOf/>
        <dgm:constrLst/>
        <dgm:forEach name="Name58" ref="accentRepeat"/>
      </dgm:layoutNode>
    </dgm:forEach>
    <dgm:forEach name="Name59" axis="ch" ptType="sibTrans" hideLastTrans="0" st="8" cnt="1">
      <dgm:layoutNode name="image8">
        <dgm:alg type="sp"/>
        <dgm:shape xmlns:r="http://schemas.openxmlformats.org/officeDocument/2006/relationships" r:blip="">
          <dgm:adjLst/>
        </dgm:shape>
        <dgm:presOf/>
        <dgm:constrLst/>
        <dgm:forEach name="Name60" ref="imageRepeat"/>
      </dgm:layoutNode>
      <dgm:layoutNode name="imageaccent8">
        <dgm:alg type="sp"/>
        <dgm:shape xmlns:r="http://schemas.openxmlformats.org/officeDocument/2006/relationships" r:blip="">
          <dgm:adjLst/>
        </dgm:shape>
        <dgm:presOf/>
        <dgm:constrLst/>
        <dgm:forEach name="Name61" ref="accentRepeat"/>
      </dgm:layoutNode>
    </dgm:forEach>
    <dgm:forEach name="Name62" axis="ch" ptType="node" st="9" cnt="1">
      <dgm:layoutNode name="text9">
        <dgm:alg type="sp"/>
        <dgm:shape xmlns:r="http://schemas.openxmlformats.org/officeDocument/2006/relationships" r:blip="">
          <dgm:adjLst/>
        </dgm:shape>
        <dgm:presOf/>
        <dgm:constrLst/>
        <dgm:forEach name="Name63" ref="textRepeat"/>
      </dgm:layoutNode>
      <dgm:layoutNode name="textaccent9">
        <dgm:alg type="sp"/>
        <dgm:shape xmlns:r="http://schemas.openxmlformats.org/officeDocument/2006/relationships" r:blip="">
          <dgm:adjLst/>
        </dgm:shape>
        <dgm:presOf/>
        <dgm:constrLst/>
        <dgm:forEach name="Name64" ref="accentRepeat"/>
      </dgm:layoutNode>
    </dgm:forEach>
    <dgm:forEach name="Name65" axis="ch" ptType="sibTrans" hideLastTrans="0" st="9" cnt="1">
      <dgm:layoutNode name="image9">
        <dgm:alg type="sp"/>
        <dgm:shape xmlns:r="http://schemas.openxmlformats.org/officeDocument/2006/relationships" r:blip="">
          <dgm:adjLst/>
        </dgm:shape>
        <dgm:presOf/>
        <dgm:constrLst/>
        <dgm:forEach name="Name66" ref="imageRepeat"/>
      </dgm:layoutNode>
      <dgm:layoutNode name="imageaccent9">
        <dgm:alg type="sp"/>
        <dgm:shape xmlns:r="http://schemas.openxmlformats.org/officeDocument/2006/relationships" r:blip="">
          <dgm:adjLst/>
        </dgm:shape>
        <dgm:presOf/>
        <dgm:constrLst/>
        <dgm:forEach name="Name67" ref="accentRepeat"/>
      </dgm:layoutNode>
    </dgm:forEach>
    <dgm:forEach name="Name68" axis="ch" ptType="node" st="10" cnt="1">
      <dgm:layoutNode name="text10">
        <dgm:alg type="sp"/>
        <dgm:shape xmlns:r="http://schemas.openxmlformats.org/officeDocument/2006/relationships" r:blip="">
          <dgm:adjLst/>
        </dgm:shape>
        <dgm:presOf/>
        <dgm:constrLst/>
        <dgm:forEach name="Name69" ref="textRepeat"/>
      </dgm:layoutNode>
      <dgm:layoutNode name="textaccent10">
        <dgm:alg type="sp"/>
        <dgm:shape xmlns:r="http://schemas.openxmlformats.org/officeDocument/2006/relationships" r:blip="">
          <dgm:adjLst/>
        </dgm:shape>
        <dgm:presOf/>
        <dgm:constrLst/>
        <dgm:forEach name="Name70" ref="accentRepeat"/>
      </dgm:layoutNode>
    </dgm:forEach>
    <dgm:forEach name="Name71" axis="ch" ptType="sibTrans" hideLastTrans="0" st="10" cnt="1">
      <dgm:layoutNode name="image10">
        <dgm:alg type="sp"/>
        <dgm:shape xmlns:r="http://schemas.openxmlformats.org/officeDocument/2006/relationships" r:blip="">
          <dgm:adjLst/>
        </dgm:shape>
        <dgm:presOf/>
        <dgm:constrLst/>
        <dgm:forEach name="Name72" ref="imageRepeat"/>
      </dgm:layoutNode>
      <dgm:layoutNode name="imageaccent10">
        <dgm:alg type="sp"/>
        <dgm:shape xmlns:r="http://schemas.openxmlformats.org/officeDocument/2006/relationships" r:blip="">
          <dgm:adjLst/>
        </dgm:shape>
        <dgm:presOf/>
        <dgm:constrLst/>
        <dgm:forEach name="Name73" ref="accentRepeat"/>
      </dgm:layoutNode>
    </dgm:forEach>
    <dgm:forEach name="Name74" axis="ch" ptType="node" st="11" cnt="1">
      <dgm:layoutNode name="text11">
        <dgm:alg type="sp"/>
        <dgm:shape xmlns:r="http://schemas.openxmlformats.org/officeDocument/2006/relationships" r:blip="">
          <dgm:adjLst/>
        </dgm:shape>
        <dgm:presOf/>
        <dgm:constrLst/>
        <dgm:forEach name="Name75" ref="textRepeat"/>
      </dgm:layoutNode>
      <dgm:layoutNode name="textaccent11">
        <dgm:alg type="sp"/>
        <dgm:shape xmlns:r="http://schemas.openxmlformats.org/officeDocument/2006/relationships" r:blip="">
          <dgm:adjLst/>
        </dgm:shape>
        <dgm:presOf/>
        <dgm:constrLst/>
        <dgm:forEach name="Name76" ref="accentRepeat"/>
      </dgm:layoutNode>
    </dgm:forEach>
    <dgm:forEach name="Name77" axis="ch" ptType="sibTrans" hideLastTrans="0" st="11" cnt="1">
      <dgm:layoutNode name="image11">
        <dgm:alg type="sp"/>
        <dgm:shape xmlns:r="http://schemas.openxmlformats.org/officeDocument/2006/relationships" r:blip="">
          <dgm:adjLst/>
        </dgm:shape>
        <dgm:presOf/>
        <dgm:constrLst/>
        <dgm:forEach name="Name78" ref="imageRepeat"/>
      </dgm:layoutNode>
      <dgm:layoutNode name="imageaccent11">
        <dgm:alg type="sp"/>
        <dgm:shape xmlns:r="http://schemas.openxmlformats.org/officeDocument/2006/relationships" r:blip="">
          <dgm:adjLst/>
        </dgm:shape>
        <dgm:presOf/>
        <dgm:constrLst/>
        <dgm:forEach name="Name79" ref="accentRepeat"/>
      </dgm:layoutNode>
    </dgm:forEach>
    <dgm:forEach name="Name80" axis="ch" ptType="node" st="12" cnt="1">
      <dgm:layoutNode name="text12">
        <dgm:alg type="sp"/>
        <dgm:shape xmlns:r="http://schemas.openxmlformats.org/officeDocument/2006/relationships" r:blip="">
          <dgm:adjLst/>
        </dgm:shape>
        <dgm:presOf/>
        <dgm:constrLst/>
        <dgm:forEach name="Name81" ref="textRepeat"/>
      </dgm:layoutNode>
      <dgm:layoutNode name="textaccent12">
        <dgm:alg type="sp"/>
        <dgm:shape xmlns:r="http://schemas.openxmlformats.org/officeDocument/2006/relationships" r:blip="">
          <dgm:adjLst/>
        </dgm:shape>
        <dgm:presOf/>
        <dgm:constrLst/>
        <dgm:forEach name="Name82" ref="accentRepeat"/>
      </dgm:layoutNode>
    </dgm:forEach>
    <dgm:forEach name="Name83" axis="ch" ptType="sibTrans" hideLastTrans="0" st="12" cnt="1">
      <dgm:layoutNode name="image12">
        <dgm:alg type="sp"/>
        <dgm:shape xmlns:r="http://schemas.openxmlformats.org/officeDocument/2006/relationships" r:blip="">
          <dgm:adjLst/>
        </dgm:shape>
        <dgm:presOf/>
        <dgm:constrLst/>
        <dgm:forEach name="Name84" ref="imageRepeat"/>
      </dgm:layoutNode>
      <dgm:layoutNode name="imageaccent12">
        <dgm:alg type="sp"/>
        <dgm:shape xmlns:r="http://schemas.openxmlformats.org/officeDocument/2006/relationships" r:blip="">
          <dgm:adjLst/>
        </dgm:shape>
        <dgm:presOf/>
        <dgm:constrLst/>
        <dgm:forEach name="Name85" ref="accentRepea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átum hely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AC4F305-BB49-BD49-9BA0-956873554DA4}" type="datetimeFigureOut">
              <a:rPr lang="en-US" smtClean="0"/>
              <a:t>4/22/2025</a:t>
            </a:fld>
            <a:endParaRPr lang="en-US"/>
          </a:p>
        </p:txBody>
      </p:sp>
      <p:sp>
        <p:nvSpPr>
          <p:cNvPr id="4" name="Diakép hely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Jegyzetek hely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a:p>
        </p:txBody>
      </p:sp>
      <p:sp>
        <p:nvSpPr>
          <p:cNvPr id="6" name="Élőláb hely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Dia számának hely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A18A888-7EFF-884A-8578-A50BE6E7AD7F}" type="slidenum">
              <a:rPr lang="en-US" smtClean="0"/>
              <a:t>‹#›</a:t>
            </a:fld>
            <a:endParaRPr lang="en-US"/>
          </a:p>
        </p:txBody>
      </p:sp>
    </p:spTree>
    <p:extLst>
      <p:ext uri="{BB962C8B-B14F-4D97-AF65-F5344CB8AC3E}">
        <p14:creationId xmlns:p14="http://schemas.microsoft.com/office/powerpoint/2010/main" val="22753141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93055F2-940B-478E-BE26-DCDAD8789F4F}" type="slidenum">
              <a:rPr lang="en-US" smtClean="0"/>
              <a:t>7</a:t>
            </a:fld>
            <a:endParaRPr lang="en-US"/>
          </a:p>
        </p:txBody>
      </p:sp>
    </p:spTree>
    <p:extLst>
      <p:ext uri="{BB962C8B-B14F-4D97-AF65-F5344CB8AC3E}">
        <p14:creationId xmlns:p14="http://schemas.microsoft.com/office/powerpoint/2010/main" val="38575526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de-DE" dirty="0"/>
          </a:p>
        </p:txBody>
      </p:sp>
      <p:sp>
        <p:nvSpPr>
          <p:cNvPr id="4" name="Dia számának helye 3"/>
          <p:cNvSpPr>
            <a:spLocks noGrp="1"/>
          </p:cNvSpPr>
          <p:nvPr>
            <p:ph type="sldNum" sz="quarter" idx="10"/>
          </p:nvPr>
        </p:nvSpPr>
        <p:spPr/>
        <p:txBody>
          <a:bodyPr/>
          <a:lstStyle/>
          <a:p>
            <a:fld id="{4846FD6C-1DC6-4E53-9F18-BEDDB8F0AB88}" type="slidenum">
              <a:rPr lang="en-US" smtClean="0"/>
              <a:t>35</a:t>
            </a:fld>
            <a:endParaRPr lang="en-US"/>
          </a:p>
        </p:txBody>
      </p:sp>
    </p:spTree>
    <p:extLst>
      <p:ext uri="{BB962C8B-B14F-4D97-AF65-F5344CB8AC3E}">
        <p14:creationId xmlns:p14="http://schemas.microsoft.com/office/powerpoint/2010/main" val="16102469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93055F2-940B-478E-BE26-DCDAD8789F4F}" type="slidenum">
              <a:rPr lang="en-US" smtClean="0"/>
              <a:t>8</a:t>
            </a:fld>
            <a:endParaRPr lang="en-US"/>
          </a:p>
        </p:txBody>
      </p:sp>
    </p:spTree>
    <p:extLst>
      <p:ext uri="{BB962C8B-B14F-4D97-AF65-F5344CB8AC3E}">
        <p14:creationId xmlns:p14="http://schemas.microsoft.com/office/powerpoint/2010/main" val="40999031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https://www.who.int/docs/default-source/climate-change/who-global-strategy-on-health-environment-and-climate-change-a72-15.pdf?sfvrsn=20e72548_2 – </a:t>
            </a:r>
            <a:r>
              <a:rPr lang="en-US" dirty="0" err="1"/>
              <a:t>pg</a:t>
            </a:r>
            <a:r>
              <a:rPr lang="en-US" dirty="0"/>
              <a:t> 6</a:t>
            </a:r>
          </a:p>
        </p:txBody>
      </p:sp>
      <p:sp>
        <p:nvSpPr>
          <p:cNvPr id="4" name="Slide Number Placeholder 3"/>
          <p:cNvSpPr>
            <a:spLocks noGrp="1"/>
          </p:cNvSpPr>
          <p:nvPr>
            <p:ph type="sldNum" sz="quarter" idx="10"/>
          </p:nvPr>
        </p:nvSpPr>
        <p:spPr/>
        <p:txBody>
          <a:bodyPr/>
          <a:lstStyle/>
          <a:p>
            <a:fld id="{193055F2-940B-478E-BE26-DCDAD8789F4F}" type="slidenum">
              <a:rPr lang="en-US" smtClean="0"/>
              <a:t>9</a:t>
            </a:fld>
            <a:endParaRPr lang="en-US"/>
          </a:p>
        </p:txBody>
      </p:sp>
    </p:spTree>
    <p:extLst>
      <p:ext uri="{BB962C8B-B14F-4D97-AF65-F5344CB8AC3E}">
        <p14:creationId xmlns:p14="http://schemas.microsoft.com/office/powerpoint/2010/main" val="2090904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Checklists to assess vulnerabilities in health care facilities in the context of climate change </a:t>
            </a:r>
          </a:p>
          <a:p>
            <a:r>
              <a:rPr lang="en-US" sz="1200" b="0" i="0" u="none" strike="noStrike" kern="1200" baseline="0" dirty="0">
                <a:solidFill>
                  <a:schemeClr val="tx1"/>
                </a:solidFill>
                <a:latin typeface="+mn-lt"/>
                <a:ea typeface="+mn-ea"/>
                <a:cs typeface="+mn-cs"/>
              </a:rPr>
              <a:t>ISBN 978-92-4-002290-4 (electronic version) – </a:t>
            </a:r>
            <a:r>
              <a:rPr lang="en-US" sz="1200" b="0" i="0" u="none" strike="noStrike" kern="1200" baseline="0" dirty="0" err="1">
                <a:solidFill>
                  <a:schemeClr val="tx1"/>
                </a:solidFill>
                <a:latin typeface="+mn-lt"/>
                <a:ea typeface="+mn-ea"/>
                <a:cs typeface="+mn-cs"/>
              </a:rPr>
              <a:t>pg</a:t>
            </a:r>
            <a:r>
              <a:rPr lang="en-US" sz="1200" b="0" i="0" u="none" strike="noStrike" kern="1200" baseline="0" dirty="0">
                <a:solidFill>
                  <a:schemeClr val="tx1"/>
                </a:solidFill>
                <a:latin typeface="+mn-lt"/>
                <a:ea typeface="+mn-ea"/>
                <a:cs typeface="+mn-cs"/>
              </a:rPr>
              <a:t> 7.</a:t>
            </a:r>
            <a:endParaRPr lang="en-US" dirty="0"/>
          </a:p>
        </p:txBody>
      </p:sp>
      <p:sp>
        <p:nvSpPr>
          <p:cNvPr id="4" name="Slide Number Placeholder 3"/>
          <p:cNvSpPr>
            <a:spLocks noGrp="1"/>
          </p:cNvSpPr>
          <p:nvPr>
            <p:ph type="sldNum" sz="quarter" idx="10"/>
          </p:nvPr>
        </p:nvSpPr>
        <p:spPr/>
        <p:txBody>
          <a:bodyPr/>
          <a:lstStyle/>
          <a:p>
            <a:fld id="{193055F2-940B-478E-BE26-DCDAD8789F4F}" type="slidenum">
              <a:rPr lang="en-US" smtClean="0"/>
              <a:t>10</a:t>
            </a:fld>
            <a:endParaRPr lang="en-US"/>
          </a:p>
        </p:txBody>
      </p:sp>
    </p:spTree>
    <p:extLst>
      <p:ext uri="{BB962C8B-B14F-4D97-AF65-F5344CB8AC3E}">
        <p14:creationId xmlns:p14="http://schemas.microsoft.com/office/powerpoint/2010/main" val="12881542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https://www.statista.com/chart/28816/climate-change-performance-index/</a:t>
            </a:r>
          </a:p>
        </p:txBody>
      </p:sp>
      <p:sp>
        <p:nvSpPr>
          <p:cNvPr id="4" name="Slide Number Placeholder 3"/>
          <p:cNvSpPr>
            <a:spLocks noGrp="1"/>
          </p:cNvSpPr>
          <p:nvPr>
            <p:ph type="sldNum" sz="quarter" idx="10"/>
          </p:nvPr>
        </p:nvSpPr>
        <p:spPr/>
        <p:txBody>
          <a:bodyPr/>
          <a:lstStyle/>
          <a:p>
            <a:fld id="{193055F2-940B-478E-BE26-DCDAD8789F4F}" type="slidenum">
              <a:rPr lang="en-US" smtClean="0"/>
              <a:t>11</a:t>
            </a:fld>
            <a:endParaRPr lang="en-US"/>
          </a:p>
        </p:txBody>
      </p:sp>
    </p:spTree>
    <p:extLst>
      <p:ext uri="{BB962C8B-B14F-4D97-AF65-F5344CB8AC3E}">
        <p14:creationId xmlns:p14="http://schemas.microsoft.com/office/powerpoint/2010/main" val="36049810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https://www.who.int/news-room/fact-sheets/detail/climate-change-and-health Figure:</a:t>
            </a:r>
            <a:r>
              <a:rPr lang="en-US" baseline="0" dirty="0"/>
              <a:t> </a:t>
            </a:r>
            <a:r>
              <a:rPr lang="en-US" sz="1200" b="1" i="1" kern="1200" dirty="0">
                <a:solidFill>
                  <a:schemeClr val="tx1"/>
                </a:solidFill>
                <a:effectLst/>
                <a:latin typeface="+mn-lt"/>
                <a:ea typeface="+mn-ea"/>
                <a:cs typeface="+mn-cs"/>
              </a:rPr>
              <a:t>An overview of climate-sensitive health risks, their exposure pathways and vulnerability factors. Climate change impacts health both directly and indirectly, and is strongly mediated by environmental, social and public health determinants.</a:t>
            </a:r>
            <a:endParaRPr lang="en-US" dirty="0"/>
          </a:p>
          <a:p>
            <a:endParaRPr lang="en-US" dirty="0"/>
          </a:p>
        </p:txBody>
      </p:sp>
      <p:sp>
        <p:nvSpPr>
          <p:cNvPr id="4" name="Slide Number Placeholder 3"/>
          <p:cNvSpPr>
            <a:spLocks noGrp="1"/>
          </p:cNvSpPr>
          <p:nvPr>
            <p:ph type="sldNum" sz="quarter" idx="10"/>
          </p:nvPr>
        </p:nvSpPr>
        <p:spPr/>
        <p:txBody>
          <a:bodyPr/>
          <a:lstStyle/>
          <a:p>
            <a:fld id="{193055F2-940B-478E-BE26-DCDAD8789F4F}" type="slidenum">
              <a:rPr lang="en-US" smtClean="0"/>
              <a:t>12</a:t>
            </a:fld>
            <a:endParaRPr lang="en-US"/>
          </a:p>
        </p:txBody>
      </p:sp>
    </p:spTree>
    <p:extLst>
      <p:ext uri="{BB962C8B-B14F-4D97-AF65-F5344CB8AC3E}">
        <p14:creationId xmlns:p14="http://schemas.microsoft.com/office/powerpoint/2010/main" val="4376207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https://www.who.int/news-room/fact-sheets/detail/climate-change-heat-and-health</a:t>
            </a:r>
          </a:p>
          <a:p>
            <a:r>
              <a:rPr lang="en-US" dirty="0"/>
              <a:t>https://www.who.int/teams/environment-climate-change-and-health/climate-change-and-health/advocacy-partnerships/manifesto - </a:t>
            </a:r>
            <a:r>
              <a:rPr lang="en-US" dirty="0" err="1"/>
              <a:t>infographics</a:t>
            </a:r>
            <a:endParaRPr lang="en-US" dirty="0"/>
          </a:p>
        </p:txBody>
      </p:sp>
      <p:sp>
        <p:nvSpPr>
          <p:cNvPr id="4" name="Slide Number Placeholder 3"/>
          <p:cNvSpPr>
            <a:spLocks noGrp="1"/>
          </p:cNvSpPr>
          <p:nvPr>
            <p:ph type="sldNum" sz="quarter" idx="10"/>
          </p:nvPr>
        </p:nvSpPr>
        <p:spPr/>
        <p:txBody>
          <a:bodyPr/>
          <a:lstStyle/>
          <a:p>
            <a:fld id="{193055F2-940B-478E-BE26-DCDAD8789F4F}" type="slidenum">
              <a:rPr lang="en-US" smtClean="0"/>
              <a:t>13</a:t>
            </a:fld>
            <a:endParaRPr lang="en-US"/>
          </a:p>
        </p:txBody>
      </p:sp>
    </p:spTree>
    <p:extLst>
      <p:ext uri="{BB962C8B-B14F-4D97-AF65-F5344CB8AC3E}">
        <p14:creationId xmlns:p14="http://schemas.microsoft.com/office/powerpoint/2010/main" val="38263423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93055F2-940B-478E-BE26-DCDAD8789F4F}" type="slidenum">
              <a:rPr lang="en-US" smtClean="0"/>
              <a:t>17</a:t>
            </a:fld>
            <a:endParaRPr lang="en-US"/>
          </a:p>
        </p:txBody>
      </p:sp>
    </p:spTree>
    <p:extLst>
      <p:ext uri="{BB962C8B-B14F-4D97-AF65-F5344CB8AC3E}">
        <p14:creationId xmlns:p14="http://schemas.microsoft.com/office/powerpoint/2010/main" val="14637980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93055F2-940B-478E-BE26-DCDAD8789F4F}" type="slidenum">
              <a:rPr lang="en-US" smtClean="0"/>
              <a:t>18</a:t>
            </a:fld>
            <a:endParaRPr lang="en-US"/>
          </a:p>
        </p:txBody>
      </p:sp>
    </p:spTree>
    <p:extLst>
      <p:ext uri="{BB962C8B-B14F-4D97-AF65-F5344CB8AC3E}">
        <p14:creationId xmlns:p14="http://schemas.microsoft.com/office/powerpoint/2010/main" val="224851101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hyperlink" Target="https://creativecommons.org/licenses/by/4.0/" TargetMode="External"/><Relationship Id="rId4" Type="http://schemas.openxmlformats.org/officeDocument/2006/relationships/hyperlink" Target="http://www.climatemed.eu/" TargetMode="Externa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ímdia">
    <p:spTree>
      <p:nvGrpSpPr>
        <p:cNvPr id="1" name=""/>
        <p:cNvGrpSpPr/>
        <p:nvPr/>
      </p:nvGrpSpPr>
      <p:grpSpPr>
        <a:xfrm>
          <a:off x="0" y="0"/>
          <a:ext cx="0" cy="0"/>
          <a:chOff x="0" y="0"/>
          <a:chExt cx="0" cy="0"/>
        </a:xfrm>
      </p:grpSpPr>
      <p:sp>
        <p:nvSpPr>
          <p:cNvPr id="2" name="Cím 1"/>
          <p:cNvSpPr>
            <a:spLocks noGrp="1"/>
          </p:cNvSpPr>
          <p:nvPr>
            <p:ph type="ctrTitle" hasCustomPrompt="1"/>
          </p:nvPr>
        </p:nvSpPr>
        <p:spPr>
          <a:xfrm>
            <a:off x="1524000" y="1122363"/>
            <a:ext cx="9144000" cy="2387600"/>
          </a:xfrm>
        </p:spPr>
        <p:txBody>
          <a:bodyPr anchor="b"/>
          <a:lstStyle>
            <a:lvl1pPr algn="l">
              <a:defRPr sz="6000">
                <a:solidFill>
                  <a:schemeClr val="tx1"/>
                </a:solidFill>
              </a:defRPr>
            </a:lvl1pPr>
          </a:lstStyle>
          <a:p>
            <a:r>
              <a:rPr lang="en-US" noProof="0" dirty="0"/>
              <a:t>Title</a:t>
            </a:r>
          </a:p>
        </p:txBody>
      </p:sp>
      <p:sp>
        <p:nvSpPr>
          <p:cNvPr id="3" name="Alcím 2"/>
          <p:cNvSpPr>
            <a:spLocks noGrp="1"/>
          </p:cNvSpPr>
          <p:nvPr>
            <p:ph type="subTitle" idx="1" hasCustomPrompt="1"/>
          </p:nvPr>
        </p:nvSpPr>
        <p:spPr>
          <a:xfrm>
            <a:off x="1524000" y="3602038"/>
            <a:ext cx="9144000" cy="1655762"/>
          </a:xfrm>
        </p:spPr>
        <p:txBody>
          <a:bodyPr/>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dirty="0"/>
              <a:t>Text</a:t>
            </a:r>
          </a:p>
        </p:txBody>
      </p:sp>
      <p:pic>
        <p:nvPicPr>
          <p:cNvPr id="8" name="Kép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5486400"/>
            <a:ext cx="12192000" cy="1371600"/>
          </a:xfrm>
          <a:prstGeom prst="rect">
            <a:avLst/>
          </a:prstGeom>
        </p:spPr>
      </p:pic>
      <p:pic>
        <p:nvPicPr>
          <p:cNvPr id="9" name="Kép 8"/>
          <p:cNvPicPr>
            <a:picLocks noChangeAspect="1"/>
          </p:cNvPicPr>
          <p:nvPr userDrawn="1"/>
        </p:nvPicPr>
        <p:blipFill rotWithShape="1">
          <a:blip r:embed="rId3" cstate="print">
            <a:extLst>
              <a:ext uri="{28A0092B-C50C-407E-A947-70E740481C1C}">
                <a14:useLocalDpi xmlns:a14="http://schemas.microsoft.com/office/drawing/2010/main" val="0"/>
              </a:ext>
            </a:extLst>
          </a:blip>
          <a:srcRect l="62791" t="86822"/>
          <a:stretch/>
        </p:blipFill>
        <p:spPr>
          <a:xfrm>
            <a:off x="10805963" y="6326042"/>
            <a:ext cx="1386037" cy="490888"/>
          </a:xfrm>
          <a:prstGeom prst="rect">
            <a:avLst/>
          </a:prstGeom>
        </p:spPr>
      </p:pic>
      <p:pic>
        <p:nvPicPr>
          <p:cNvPr id="10" name="Kép 9"/>
          <p:cNvPicPr>
            <a:picLocks noChangeAspect="1"/>
          </p:cNvPicPr>
          <p:nvPr userDrawn="1"/>
        </p:nvPicPr>
        <p:blipFill rotWithShape="1">
          <a:blip r:embed="rId3">
            <a:extLst>
              <a:ext uri="{28A0092B-C50C-407E-A947-70E740481C1C}">
                <a14:useLocalDpi xmlns:a14="http://schemas.microsoft.com/office/drawing/2010/main" val="0"/>
              </a:ext>
            </a:extLst>
          </a:blip>
          <a:srcRect l="2135" t="93596" r="70114" b="1314"/>
          <a:stretch/>
        </p:blipFill>
        <p:spPr>
          <a:xfrm>
            <a:off x="10703718" y="6661802"/>
            <a:ext cx="1437374" cy="263661"/>
          </a:xfrm>
          <a:prstGeom prst="rect">
            <a:avLst/>
          </a:prstGeom>
        </p:spPr>
      </p:pic>
      <p:pic>
        <p:nvPicPr>
          <p:cNvPr id="11" name="Kép 10"/>
          <p:cNvPicPr>
            <a:picLocks noChangeAspect="1"/>
          </p:cNvPicPr>
          <p:nvPr userDrawn="1"/>
        </p:nvPicPr>
        <p:blipFill rotWithShape="1">
          <a:blip r:embed="rId3" cstate="print">
            <a:extLst>
              <a:ext uri="{28A0092B-C50C-407E-A947-70E740481C1C}">
                <a14:useLocalDpi xmlns:a14="http://schemas.microsoft.com/office/drawing/2010/main" val="0"/>
              </a:ext>
            </a:extLst>
          </a:blip>
          <a:srcRect l="12274" t="75194" r="49224" b="17829"/>
          <a:stretch/>
        </p:blipFill>
        <p:spPr>
          <a:xfrm>
            <a:off x="-99034" y="6410421"/>
            <a:ext cx="1434164" cy="259883"/>
          </a:xfrm>
          <a:prstGeom prst="rect">
            <a:avLst/>
          </a:prstGeom>
        </p:spPr>
      </p:pic>
      <p:sp>
        <p:nvSpPr>
          <p:cNvPr id="12" name="Téglalap 11"/>
          <p:cNvSpPr/>
          <p:nvPr userDrawn="1"/>
        </p:nvSpPr>
        <p:spPr>
          <a:xfrm>
            <a:off x="427725" y="6661803"/>
            <a:ext cx="1872629" cy="215444"/>
          </a:xfrm>
          <a:prstGeom prst="rect">
            <a:avLst/>
          </a:prstGeom>
        </p:spPr>
        <p:txBody>
          <a:bodyPr wrap="none">
            <a:spAutoFit/>
          </a:bodyPr>
          <a:lstStyle/>
          <a:p>
            <a:r>
              <a:rPr lang="hu-HU" sz="800" b="1" dirty="0">
                <a:solidFill>
                  <a:schemeClr val="bg1">
                    <a:lumMod val="95000"/>
                  </a:schemeClr>
                </a:solidFill>
              </a:rPr>
              <a:t>ref. 2021-2HU01-KA220-HED-000050972</a:t>
            </a:r>
          </a:p>
        </p:txBody>
      </p:sp>
      <p:pic>
        <p:nvPicPr>
          <p:cNvPr id="13" name="Kép 12"/>
          <p:cNvPicPr>
            <a:picLocks noChangeAspect="1"/>
          </p:cNvPicPr>
          <p:nvPr userDrawn="1"/>
        </p:nvPicPr>
        <p:blipFill rotWithShape="1">
          <a:blip r:embed="rId3" cstate="print">
            <a:extLst>
              <a:ext uri="{28A0092B-C50C-407E-A947-70E740481C1C}">
                <a14:useLocalDpi xmlns:a14="http://schemas.microsoft.com/office/drawing/2010/main" val="0"/>
              </a:ext>
            </a:extLst>
          </a:blip>
          <a:srcRect l="50345" t="74225" r="8139" b="13436"/>
          <a:stretch/>
        </p:blipFill>
        <p:spPr>
          <a:xfrm>
            <a:off x="1263941" y="6369512"/>
            <a:ext cx="1546460" cy="459605"/>
          </a:xfrm>
          <a:prstGeom prst="rect">
            <a:avLst/>
          </a:prstGeom>
        </p:spPr>
      </p:pic>
      <p:sp>
        <p:nvSpPr>
          <p:cNvPr id="14" name="Élőláb helye 4"/>
          <p:cNvSpPr txBox="1">
            <a:spLocks/>
          </p:cNvSpPr>
          <p:nvPr userDrawn="1"/>
        </p:nvSpPr>
        <p:spPr>
          <a:xfrm>
            <a:off x="3211628" y="6516749"/>
            <a:ext cx="5858578" cy="276883"/>
          </a:xfrm>
          <a:prstGeom prst="rect">
            <a:avLst/>
          </a:prstGeom>
        </p:spPr>
        <p:txBody>
          <a:bodyPr vert="horz" lIns="91440" tIns="45720" rIns="91440" bIns="45720" rtlCol="0" anchor="ctr"/>
          <a:lstStyle>
            <a:defPPr>
              <a:defRPr lang="hu-HU"/>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hu-HU" dirty="0"/>
              <a:t>CLIMATEMED – </a:t>
            </a:r>
            <a:r>
              <a:rPr lang="hu-HU" dirty="0" err="1"/>
              <a:t>Knowledge</a:t>
            </a:r>
            <a:r>
              <a:rPr lang="hu-HU" dirty="0"/>
              <a:t> </a:t>
            </a:r>
            <a:r>
              <a:rPr lang="hu-HU" dirty="0" err="1"/>
              <a:t>about</a:t>
            </a:r>
            <a:r>
              <a:rPr lang="hu-HU" dirty="0"/>
              <a:t> </a:t>
            </a:r>
            <a:r>
              <a:rPr lang="hu-HU" dirty="0" err="1"/>
              <a:t>climate</a:t>
            </a:r>
            <a:r>
              <a:rPr lang="hu-HU" dirty="0"/>
              <a:t> </a:t>
            </a:r>
            <a:r>
              <a:rPr lang="hu-HU" dirty="0" err="1"/>
              <a:t>change’s</a:t>
            </a:r>
            <a:r>
              <a:rPr lang="hu-HU" dirty="0"/>
              <a:t> </a:t>
            </a:r>
            <a:r>
              <a:rPr lang="hu-HU" dirty="0" err="1"/>
              <a:t>health</a:t>
            </a:r>
            <a:r>
              <a:rPr lang="hu-HU" dirty="0"/>
              <a:t> </a:t>
            </a:r>
            <a:r>
              <a:rPr lang="hu-HU" dirty="0" err="1"/>
              <a:t>impacts</a:t>
            </a:r>
            <a:r>
              <a:rPr lang="hu-HU" dirty="0"/>
              <a:t> </a:t>
            </a:r>
            <a:r>
              <a:rPr lang="hu-HU" dirty="0" err="1"/>
              <a:t>starts</a:t>
            </a:r>
            <a:r>
              <a:rPr lang="hu-HU" dirty="0"/>
              <a:t> here</a:t>
            </a:r>
          </a:p>
        </p:txBody>
      </p:sp>
      <p:grpSp>
        <p:nvGrpSpPr>
          <p:cNvPr id="15" name="Csoportba foglalás 14"/>
          <p:cNvGrpSpPr/>
          <p:nvPr userDrawn="1"/>
        </p:nvGrpSpPr>
        <p:grpSpPr>
          <a:xfrm>
            <a:off x="0" y="-22639"/>
            <a:ext cx="10178041" cy="471288"/>
            <a:chOff x="0" y="-22639"/>
            <a:chExt cx="10178041" cy="471288"/>
          </a:xfrm>
        </p:grpSpPr>
        <p:sp>
          <p:nvSpPr>
            <p:cNvPr id="16" name="Téglalap 15"/>
            <p:cNvSpPr/>
            <p:nvPr userDrawn="1"/>
          </p:nvSpPr>
          <p:spPr>
            <a:xfrm>
              <a:off x="0" y="-22639"/>
              <a:ext cx="10178041" cy="461665"/>
            </a:xfrm>
            <a:prstGeom prst="rect">
              <a:avLst/>
            </a:prstGeom>
          </p:spPr>
          <p:txBody>
            <a:bodyPr wrap="square">
              <a:spAutoFit/>
            </a:bodyPr>
            <a:lstStyle/>
            <a:p>
              <a:r>
                <a:rPr lang="en-US" sz="1200" dirty="0">
                  <a:solidFill>
                    <a:srgbClr val="333333"/>
                  </a:solidFill>
                  <a:latin typeface="+mn-lt"/>
                </a:rPr>
                <a:t>This learning material © 2023-2024 by CLIMATEMED project </a:t>
              </a:r>
              <a:r>
                <a:rPr lang="hu-HU" sz="1200" dirty="0" smtClean="0">
                  <a:solidFill>
                    <a:srgbClr val="333333"/>
                  </a:solidFill>
                  <a:latin typeface="+mn-lt"/>
                </a:rPr>
                <a:t>(</a:t>
              </a:r>
              <a:r>
                <a:rPr lang="hu-HU" sz="1200" dirty="0" smtClean="0">
                  <a:solidFill>
                    <a:srgbClr val="333333"/>
                  </a:solidFill>
                  <a:latin typeface="+mn-lt"/>
                  <a:hlinkClick r:id="rId4"/>
                </a:rPr>
                <a:t>www.climatemed.eu</a:t>
              </a:r>
              <a:r>
                <a:rPr lang="hu-HU" sz="1200" dirty="0" smtClean="0">
                  <a:solidFill>
                    <a:srgbClr val="333333"/>
                  </a:solidFill>
                  <a:latin typeface="+mn-lt"/>
                </a:rPr>
                <a:t>) </a:t>
              </a:r>
              <a:r>
                <a:rPr lang="en-US" sz="1200" dirty="0" smtClean="0">
                  <a:solidFill>
                    <a:srgbClr val="333333"/>
                  </a:solidFill>
                  <a:latin typeface="+mn-lt"/>
                </a:rPr>
                <a:t>is </a:t>
              </a:r>
              <a:r>
                <a:rPr lang="en-US" sz="1200" dirty="0">
                  <a:solidFill>
                    <a:srgbClr val="333333"/>
                  </a:solidFill>
                  <a:latin typeface="+mn-lt"/>
                </a:rPr>
                <a:t>licensed under CC BY </a:t>
              </a:r>
              <a:r>
                <a:rPr lang="en-US" sz="1200" dirty="0" smtClean="0">
                  <a:solidFill>
                    <a:srgbClr val="333333"/>
                  </a:solidFill>
                  <a:latin typeface="+mn-lt"/>
                </a:rPr>
                <a:t>4.0.</a:t>
              </a:r>
              <a:endParaRPr lang="hu-HU" sz="1200" dirty="0" smtClean="0">
                <a:solidFill>
                  <a:srgbClr val="333333"/>
                </a:solidFill>
                <a:latin typeface="+mn-lt"/>
              </a:endParaRPr>
            </a:p>
            <a:p>
              <a:r>
                <a:rPr lang="en-US" sz="1200" dirty="0" smtClean="0">
                  <a:solidFill>
                    <a:srgbClr val="333333"/>
                  </a:solidFill>
                  <a:latin typeface="+mn-lt"/>
                </a:rPr>
                <a:t>To </a:t>
              </a:r>
              <a:r>
                <a:rPr lang="en-US" sz="1200" dirty="0">
                  <a:solidFill>
                    <a:srgbClr val="333333"/>
                  </a:solidFill>
                  <a:latin typeface="+mn-lt"/>
                </a:rPr>
                <a:t>view a copy of this license, visit </a:t>
              </a:r>
              <a:r>
                <a:rPr lang="en-US" sz="1200" dirty="0">
                  <a:solidFill>
                    <a:srgbClr val="333333"/>
                  </a:solidFill>
                  <a:latin typeface="+mn-lt"/>
                  <a:hlinkClick r:id="rId5"/>
                </a:rPr>
                <a:t>https://creativecommons.org/licenses/by/4.0</a:t>
              </a:r>
              <a:r>
                <a:rPr lang="en-US" sz="1200" dirty="0" smtClean="0">
                  <a:solidFill>
                    <a:srgbClr val="333333"/>
                  </a:solidFill>
                  <a:latin typeface="+mn-lt"/>
                  <a:hlinkClick r:id="rId5"/>
                </a:rPr>
                <a:t>/</a:t>
              </a:r>
              <a:r>
                <a:rPr lang="hu-HU" sz="1200" dirty="0" smtClean="0">
                  <a:solidFill>
                    <a:srgbClr val="333333"/>
                  </a:solidFill>
                  <a:latin typeface="+mn-lt"/>
                </a:rPr>
                <a:t> </a:t>
              </a:r>
              <a:endParaRPr lang="de-DE" sz="1200" dirty="0">
                <a:latin typeface="+mn-lt"/>
              </a:endParaRPr>
            </a:p>
          </p:txBody>
        </p:sp>
        <p:pic>
          <p:nvPicPr>
            <p:cNvPr id="17" name="Kép 16"/>
            <p:cNvPicPr>
              <a:picLocks noChangeAspect="1"/>
            </p:cNvPicPr>
            <p:nvPr userDrawn="1"/>
          </p:nvPicPr>
          <p:blipFill>
            <a:blip r:embed="rId6"/>
            <a:stretch>
              <a:fillRect/>
            </a:stretch>
          </p:blipFill>
          <p:spPr>
            <a:xfrm>
              <a:off x="5183787" y="217912"/>
              <a:ext cx="461473" cy="230737"/>
            </a:xfrm>
            <a:prstGeom prst="rect">
              <a:avLst/>
            </a:prstGeom>
          </p:spPr>
        </p:pic>
      </p:grpSp>
    </p:spTree>
    <p:extLst>
      <p:ext uri="{BB962C8B-B14F-4D97-AF65-F5344CB8AC3E}">
        <p14:creationId xmlns:p14="http://schemas.microsoft.com/office/powerpoint/2010/main" val="20909636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3" name="Függőleges szöveg helye 2"/>
          <p:cNvSpPr>
            <a:spLocks noGrp="1"/>
          </p:cNvSpPr>
          <p:nvPr>
            <p:ph type="body" orient="vert" idx="1"/>
          </p:nvPr>
        </p:nvSpPr>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10"/>
          </p:nvPr>
        </p:nvSpPr>
        <p:spPr/>
        <p:txBody>
          <a:bodyPr/>
          <a:lstStyle/>
          <a:p>
            <a:fld id="{9D080D7D-CCD9-4F98-BC7D-474E94E1E9D2}" type="datetimeFigureOut">
              <a:rPr lang="hu-HU" smtClean="0"/>
              <a:t>2025. 04. 22.</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34492806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Függőleges cím 1"/>
          <p:cNvSpPr>
            <a:spLocks noGrp="1"/>
          </p:cNvSpPr>
          <p:nvPr>
            <p:ph type="title" orient="vert"/>
          </p:nvPr>
        </p:nvSpPr>
        <p:spPr>
          <a:xfrm>
            <a:off x="8724900" y="365125"/>
            <a:ext cx="2628900" cy="5811838"/>
          </a:xfrm>
        </p:spPr>
        <p:txBody>
          <a:bodyPr vert="eaVert"/>
          <a:lstStyle/>
          <a:p>
            <a:r>
              <a:rPr lang="hu-HU"/>
              <a:t>Mintacím szerkesztése</a:t>
            </a:r>
          </a:p>
        </p:txBody>
      </p:sp>
      <p:sp>
        <p:nvSpPr>
          <p:cNvPr id="3" name="Függőleges szöveg helye 2"/>
          <p:cNvSpPr>
            <a:spLocks noGrp="1"/>
          </p:cNvSpPr>
          <p:nvPr>
            <p:ph type="body" orient="vert" idx="1"/>
          </p:nvPr>
        </p:nvSpPr>
        <p:spPr>
          <a:xfrm>
            <a:off x="838200" y="365125"/>
            <a:ext cx="7734300" cy="5811838"/>
          </a:xfrm>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10"/>
          </p:nvPr>
        </p:nvSpPr>
        <p:spPr/>
        <p:txBody>
          <a:bodyPr/>
          <a:lstStyle/>
          <a:p>
            <a:fld id="{9D080D7D-CCD9-4F98-BC7D-474E94E1E9D2}" type="datetimeFigureOut">
              <a:rPr lang="hu-HU" smtClean="0"/>
              <a:t>2025. 04. 22.</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24336026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pic>
        <p:nvPicPr>
          <p:cNvPr id="9" name="Kép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5486400"/>
            <a:ext cx="12192000" cy="1371600"/>
          </a:xfrm>
          <a:prstGeom prst="rect">
            <a:avLst/>
          </a:prstGeom>
        </p:spPr>
      </p:pic>
      <p:sp>
        <p:nvSpPr>
          <p:cNvPr id="2" name="Cím 1"/>
          <p:cNvSpPr>
            <a:spLocks noGrp="1"/>
          </p:cNvSpPr>
          <p:nvPr>
            <p:ph type="title" hasCustomPrompt="1"/>
          </p:nvPr>
        </p:nvSpPr>
        <p:spPr>
          <a:xfrm>
            <a:off x="192505" y="153009"/>
            <a:ext cx="11896826" cy="549635"/>
          </a:xfrm>
        </p:spPr>
        <p:txBody>
          <a:bodyPr/>
          <a:lstStyle>
            <a:lvl1pPr>
              <a:defRPr sz="3600">
                <a:solidFill>
                  <a:schemeClr val="tx1"/>
                </a:solidFill>
              </a:defRPr>
            </a:lvl1pPr>
          </a:lstStyle>
          <a:p>
            <a:r>
              <a:rPr lang="hu-HU" dirty="0"/>
              <a:t>Titel</a:t>
            </a:r>
          </a:p>
        </p:txBody>
      </p:sp>
      <p:sp>
        <p:nvSpPr>
          <p:cNvPr id="3" name="Tartalom helye 2"/>
          <p:cNvSpPr>
            <a:spLocks noGrp="1"/>
          </p:cNvSpPr>
          <p:nvPr>
            <p:ph idx="1" hasCustomPrompt="1"/>
          </p:nvPr>
        </p:nvSpPr>
        <p:spPr>
          <a:xfrm>
            <a:off x="192505" y="934775"/>
            <a:ext cx="11896825" cy="5370897"/>
          </a:xfrm>
        </p:spPr>
        <p:txBody>
          <a:bodyPr/>
          <a:lstStyle>
            <a:lvl1pPr>
              <a:defRPr baseline="0">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solidFill>
                  <a:schemeClr val="tx1"/>
                </a:solidFill>
              </a:defRPr>
            </a:lvl5pPr>
          </a:lstStyle>
          <a:p>
            <a:pPr lvl="0"/>
            <a:r>
              <a:rPr lang="en-US" noProof="0" dirty="0"/>
              <a:t>Main text (First level)</a:t>
            </a:r>
          </a:p>
          <a:p>
            <a:pPr lvl="1"/>
            <a:r>
              <a:rPr lang="en-US" noProof="0" dirty="0"/>
              <a:t>Second level</a:t>
            </a:r>
          </a:p>
          <a:p>
            <a:pPr lvl="2"/>
            <a:r>
              <a:rPr lang="en-US" noProof="0" dirty="0"/>
              <a:t>Third level</a:t>
            </a:r>
          </a:p>
          <a:p>
            <a:pPr lvl="3"/>
            <a:r>
              <a:rPr lang="en-US" noProof="0" dirty="0"/>
              <a:t>Fourth level</a:t>
            </a:r>
          </a:p>
          <a:p>
            <a:pPr marL="2057400" marR="0" lvl="4"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en-US" noProof="0" dirty="0"/>
              <a:t>Fifth level</a:t>
            </a:r>
          </a:p>
          <a:p>
            <a:pPr lvl="4"/>
            <a:endParaRPr lang="hu-HU" dirty="0"/>
          </a:p>
        </p:txBody>
      </p:sp>
      <p:sp>
        <p:nvSpPr>
          <p:cNvPr id="7" name="Cím 1"/>
          <p:cNvSpPr txBox="1">
            <a:spLocks/>
          </p:cNvSpPr>
          <p:nvPr userDrawn="1"/>
        </p:nvSpPr>
        <p:spPr>
          <a:xfrm>
            <a:off x="86627" y="244060"/>
            <a:ext cx="11267173" cy="83397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hu-HU" dirty="0"/>
          </a:p>
        </p:txBody>
      </p:sp>
      <p:pic>
        <p:nvPicPr>
          <p:cNvPr id="10" name="Kép 9"/>
          <p:cNvPicPr>
            <a:picLocks noChangeAspect="1"/>
          </p:cNvPicPr>
          <p:nvPr userDrawn="1"/>
        </p:nvPicPr>
        <p:blipFill rotWithShape="1">
          <a:blip r:embed="rId3" cstate="print">
            <a:extLst>
              <a:ext uri="{28A0092B-C50C-407E-A947-70E740481C1C}">
                <a14:useLocalDpi xmlns:a14="http://schemas.microsoft.com/office/drawing/2010/main" val="0"/>
              </a:ext>
            </a:extLst>
          </a:blip>
          <a:srcRect l="62791" t="86822"/>
          <a:stretch/>
        </p:blipFill>
        <p:spPr>
          <a:xfrm>
            <a:off x="10805963" y="6326042"/>
            <a:ext cx="1386037" cy="490888"/>
          </a:xfrm>
          <a:prstGeom prst="rect">
            <a:avLst/>
          </a:prstGeom>
        </p:spPr>
      </p:pic>
      <p:pic>
        <p:nvPicPr>
          <p:cNvPr id="11" name="Kép 10"/>
          <p:cNvPicPr>
            <a:picLocks noChangeAspect="1"/>
          </p:cNvPicPr>
          <p:nvPr userDrawn="1"/>
        </p:nvPicPr>
        <p:blipFill rotWithShape="1">
          <a:blip r:embed="rId3">
            <a:extLst>
              <a:ext uri="{28A0092B-C50C-407E-A947-70E740481C1C}">
                <a14:useLocalDpi xmlns:a14="http://schemas.microsoft.com/office/drawing/2010/main" val="0"/>
              </a:ext>
            </a:extLst>
          </a:blip>
          <a:srcRect l="2135" t="93596" r="70114" b="1314"/>
          <a:stretch/>
        </p:blipFill>
        <p:spPr>
          <a:xfrm>
            <a:off x="10703718" y="6661802"/>
            <a:ext cx="1437374" cy="263661"/>
          </a:xfrm>
          <a:prstGeom prst="rect">
            <a:avLst/>
          </a:prstGeom>
        </p:spPr>
      </p:pic>
      <p:pic>
        <p:nvPicPr>
          <p:cNvPr id="12" name="Kép 11"/>
          <p:cNvPicPr>
            <a:picLocks noChangeAspect="1"/>
          </p:cNvPicPr>
          <p:nvPr userDrawn="1"/>
        </p:nvPicPr>
        <p:blipFill rotWithShape="1">
          <a:blip r:embed="rId3" cstate="print">
            <a:extLst>
              <a:ext uri="{28A0092B-C50C-407E-A947-70E740481C1C}">
                <a14:useLocalDpi xmlns:a14="http://schemas.microsoft.com/office/drawing/2010/main" val="0"/>
              </a:ext>
            </a:extLst>
          </a:blip>
          <a:srcRect l="12274" t="75194" r="49224" b="17829"/>
          <a:stretch/>
        </p:blipFill>
        <p:spPr>
          <a:xfrm>
            <a:off x="-99034" y="6410421"/>
            <a:ext cx="1434164" cy="259883"/>
          </a:xfrm>
          <a:prstGeom prst="rect">
            <a:avLst/>
          </a:prstGeom>
        </p:spPr>
      </p:pic>
      <p:sp>
        <p:nvSpPr>
          <p:cNvPr id="14" name="Téglalap 13"/>
          <p:cNvSpPr/>
          <p:nvPr userDrawn="1"/>
        </p:nvSpPr>
        <p:spPr>
          <a:xfrm>
            <a:off x="427725" y="6661803"/>
            <a:ext cx="1872629" cy="215444"/>
          </a:xfrm>
          <a:prstGeom prst="rect">
            <a:avLst/>
          </a:prstGeom>
        </p:spPr>
        <p:txBody>
          <a:bodyPr wrap="none">
            <a:spAutoFit/>
          </a:bodyPr>
          <a:lstStyle/>
          <a:p>
            <a:r>
              <a:rPr lang="hu-HU" sz="800" b="1" dirty="0">
                <a:solidFill>
                  <a:schemeClr val="bg1">
                    <a:lumMod val="95000"/>
                  </a:schemeClr>
                </a:solidFill>
              </a:rPr>
              <a:t>ref. 2021-2HU01-KA220-HED-000050972</a:t>
            </a:r>
          </a:p>
        </p:txBody>
      </p:sp>
      <p:pic>
        <p:nvPicPr>
          <p:cNvPr id="15" name="Kép 14"/>
          <p:cNvPicPr>
            <a:picLocks noChangeAspect="1"/>
          </p:cNvPicPr>
          <p:nvPr userDrawn="1"/>
        </p:nvPicPr>
        <p:blipFill rotWithShape="1">
          <a:blip r:embed="rId3" cstate="print">
            <a:extLst>
              <a:ext uri="{28A0092B-C50C-407E-A947-70E740481C1C}">
                <a14:useLocalDpi xmlns:a14="http://schemas.microsoft.com/office/drawing/2010/main" val="0"/>
              </a:ext>
            </a:extLst>
          </a:blip>
          <a:srcRect l="50345" t="74225" r="8139" b="13436"/>
          <a:stretch/>
        </p:blipFill>
        <p:spPr>
          <a:xfrm>
            <a:off x="1263941" y="6369512"/>
            <a:ext cx="1546460" cy="459605"/>
          </a:xfrm>
          <a:prstGeom prst="rect">
            <a:avLst/>
          </a:prstGeom>
        </p:spPr>
      </p:pic>
      <p:sp>
        <p:nvSpPr>
          <p:cNvPr id="16" name="Élőláb helye 4"/>
          <p:cNvSpPr txBox="1">
            <a:spLocks/>
          </p:cNvSpPr>
          <p:nvPr userDrawn="1"/>
        </p:nvSpPr>
        <p:spPr>
          <a:xfrm>
            <a:off x="3211628" y="6516749"/>
            <a:ext cx="5858578" cy="276883"/>
          </a:xfrm>
          <a:prstGeom prst="rect">
            <a:avLst/>
          </a:prstGeom>
        </p:spPr>
        <p:txBody>
          <a:bodyPr vert="horz" lIns="91440" tIns="45720" rIns="91440" bIns="45720" rtlCol="0" anchor="ctr"/>
          <a:lstStyle>
            <a:defPPr>
              <a:defRPr lang="hu-HU"/>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noProof="0" dirty="0"/>
              <a:t>CLIMATEMED – Knowledge about climate change’s health impacts starts here</a:t>
            </a:r>
          </a:p>
        </p:txBody>
      </p:sp>
    </p:spTree>
    <p:extLst>
      <p:ext uri="{BB962C8B-B14F-4D97-AF65-F5344CB8AC3E}">
        <p14:creationId xmlns:p14="http://schemas.microsoft.com/office/powerpoint/2010/main" val="25955493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zakaszfejléc">
    <p:spTree>
      <p:nvGrpSpPr>
        <p:cNvPr id="1" name=""/>
        <p:cNvGrpSpPr/>
        <p:nvPr/>
      </p:nvGrpSpPr>
      <p:grpSpPr>
        <a:xfrm>
          <a:off x="0" y="0"/>
          <a:ext cx="0" cy="0"/>
          <a:chOff x="0" y="0"/>
          <a:chExt cx="0" cy="0"/>
        </a:xfrm>
      </p:grpSpPr>
      <p:sp>
        <p:nvSpPr>
          <p:cNvPr id="2" name="Cím 1"/>
          <p:cNvSpPr>
            <a:spLocks noGrp="1"/>
          </p:cNvSpPr>
          <p:nvPr>
            <p:ph type="title"/>
          </p:nvPr>
        </p:nvSpPr>
        <p:spPr>
          <a:xfrm>
            <a:off x="831850" y="1709738"/>
            <a:ext cx="10515600" cy="2852737"/>
          </a:xfrm>
        </p:spPr>
        <p:txBody>
          <a:bodyPr anchor="b"/>
          <a:lstStyle>
            <a:lvl1pPr>
              <a:defRPr sz="6000"/>
            </a:lvl1pPr>
          </a:lstStyle>
          <a:p>
            <a:r>
              <a:rPr lang="hu-HU"/>
              <a:t>Mintacím szerkesztése</a:t>
            </a:r>
          </a:p>
        </p:txBody>
      </p:sp>
      <p:sp>
        <p:nvSpPr>
          <p:cNvPr id="3" name="Szöveg helye 2"/>
          <p:cNvSpPr>
            <a:spLocks noGrp="1"/>
          </p:cNvSpPr>
          <p:nvPr>
            <p:ph type="body" idx="1"/>
          </p:nvPr>
        </p:nvSpPr>
        <p:spPr>
          <a:xfrm>
            <a:off x="831850" y="4589463"/>
            <a:ext cx="105156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hu-HU"/>
              <a:t>Mintaszöveg szerkesztése</a:t>
            </a:r>
          </a:p>
        </p:txBody>
      </p:sp>
      <p:sp>
        <p:nvSpPr>
          <p:cNvPr id="4" name="Dátum helye 3"/>
          <p:cNvSpPr>
            <a:spLocks noGrp="1"/>
          </p:cNvSpPr>
          <p:nvPr>
            <p:ph type="dt" sz="half" idx="10"/>
          </p:nvPr>
        </p:nvSpPr>
        <p:spPr/>
        <p:txBody>
          <a:bodyPr/>
          <a:lstStyle/>
          <a:p>
            <a:fld id="{9D080D7D-CCD9-4F98-BC7D-474E94E1E9D2}" type="datetimeFigureOut">
              <a:rPr lang="hu-HU" smtClean="0"/>
              <a:t>2025. 04. 22.</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17123697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3" name="Tartalom helye 2"/>
          <p:cNvSpPr>
            <a:spLocks noGrp="1"/>
          </p:cNvSpPr>
          <p:nvPr>
            <p:ph sz="half" idx="1"/>
          </p:nvPr>
        </p:nvSpPr>
        <p:spPr>
          <a:xfrm>
            <a:off x="838200" y="1825625"/>
            <a:ext cx="5181600" cy="4351338"/>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Tartalom helye 3"/>
          <p:cNvSpPr>
            <a:spLocks noGrp="1"/>
          </p:cNvSpPr>
          <p:nvPr>
            <p:ph sz="half" idx="2"/>
          </p:nvPr>
        </p:nvSpPr>
        <p:spPr>
          <a:xfrm>
            <a:off x="6172200" y="1825625"/>
            <a:ext cx="5181600" cy="4351338"/>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5" name="Dátum helye 4"/>
          <p:cNvSpPr>
            <a:spLocks noGrp="1"/>
          </p:cNvSpPr>
          <p:nvPr>
            <p:ph type="dt" sz="half" idx="10"/>
          </p:nvPr>
        </p:nvSpPr>
        <p:spPr/>
        <p:txBody>
          <a:bodyPr/>
          <a:lstStyle/>
          <a:p>
            <a:fld id="{9D080D7D-CCD9-4F98-BC7D-474E94E1E9D2}" type="datetimeFigureOut">
              <a:rPr lang="hu-HU" smtClean="0"/>
              <a:t>2025. 04. 22.</a:t>
            </a:fld>
            <a:endParaRPr lang="hu-HU"/>
          </a:p>
        </p:txBody>
      </p:sp>
      <p:sp>
        <p:nvSpPr>
          <p:cNvPr id="6" name="Élőláb helye 5"/>
          <p:cNvSpPr>
            <a:spLocks noGrp="1"/>
          </p:cNvSpPr>
          <p:nvPr>
            <p:ph type="ftr" sz="quarter" idx="11"/>
          </p:nvPr>
        </p:nvSpPr>
        <p:spPr/>
        <p:txBody>
          <a:bodyPr/>
          <a:lstStyle/>
          <a:p>
            <a:endParaRPr lang="hu-HU"/>
          </a:p>
        </p:txBody>
      </p:sp>
      <p:sp>
        <p:nvSpPr>
          <p:cNvPr id="7" name="Dia számának helye 6"/>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15732851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Cím 1"/>
          <p:cNvSpPr>
            <a:spLocks noGrp="1"/>
          </p:cNvSpPr>
          <p:nvPr>
            <p:ph type="title"/>
          </p:nvPr>
        </p:nvSpPr>
        <p:spPr>
          <a:xfrm>
            <a:off x="839788" y="365125"/>
            <a:ext cx="10515600" cy="1325563"/>
          </a:xfrm>
        </p:spPr>
        <p:txBody>
          <a:bodyPr/>
          <a:lstStyle/>
          <a:p>
            <a:r>
              <a:rPr lang="hu-HU"/>
              <a:t>Mintacím szerkesztése</a:t>
            </a:r>
          </a:p>
        </p:txBody>
      </p:sp>
      <p:sp>
        <p:nvSpPr>
          <p:cNvPr id="3" name="Szöveg helye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a:t>Mintaszöveg szerkesztése</a:t>
            </a:r>
          </a:p>
        </p:txBody>
      </p:sp>
      <p:sp>
        <p:nvSpPr>
          <p:cNvPr id="4" name="Tartalom helye 3"/>
          <p:cNvSpPr>
            <a:spLocks noGrp="1"/>
          </p:cNvSpPr>
          <p:nvPr>
            <p:ph sz="half" idx="2"/>
          </p:nvPr>
        </p:nvSpPr>
        <p:spPr>
          <a:xfrm>
            <a:off x="839788" y="2505075"/>
            <a:ext cx="5157787" cy="3684588"/>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5" name="Szöveg helye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a:t>Mintaszöveg szerkesztése</a:t>
            </a:r>
          </a:p>
        </p:txBody>
      </p:sp>
      <p:sp>
        <p:nvSpPr>
          <p:cNvPr id="6" name="Tartalom helye 5"/>
          <p:cNvSpPr>
            <a:spLocks noGrp="1"/>
          </p:cNvSpPr>
          <p:nvPr>
            <p:ph sz="quarter" idx="4"/>
          </p:nvPr>
        </p:nvSpPr>
        <p:spPr>
          <a:xfrm>
            <a:off x="6172200" y="2505075"/>
            <a:ext cx="5183188" cy="3684588"/>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7" name="Dátum helye 6"/>
          <p:cNvSpPr>
            <a:spLocks noGrp="1"/>
          </p:cNvSpPr>
          <p:nvPr>
            <p:ph type="dt" sz="half" idx="10"/>
          </p:nvPr>
        </p:nvSpPr>
        <p:spPr/>
        <p:txBody>
          <a:bodyPr/>
          <a:lstStyle/>
          <a:p>
            <a:fld id="{9D080D7D-CCD9-4F98-BC7D-474E94E1E9D2}" type="datetimeFigureOut">
              <a:rPr lang="hu-HU" smtClean="0"/>
              <a:t>2025. 04. 22.</a:t>
            </a:fld>
            <a:endParaRPr lang="hu-HU"/>
          </a:p>
        </p:txBody>
      </p:sp>
      <p:sp>
        <p:nvSpPr>
          <p:cNvPr id="8" name="Élőláb helye 7"/>
          <p:cNvSpPr>
            <a:spLocks noGrp="1"/>
          </p:cNvSpPr>
          <p:nvPr>
            <p:ph type="ftr" sz="quarter" idx="11"/>
          </p:nvPr>
        </p:nvSpPr>
        <p:spPr/>
        <p:txBody>
          <a:bodyPr/>
          <a:lstStyle/>
          <a:p>
            <a:endParaRPr lang="hu-HU"/>
          </a:p>
        </p:txBody>
      </p:sp>
      <p:sp>
        <p:nvSpPr>
          <p:cNvPr id="9" name="Dia számának helye 8"/>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31477928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3" name="Dátum helye 2"/>
          <p:cNvSpPr>
            <a:spLocks noGrp="1"/>
          </p:cNvSpPr>
          <p:nvPr>
            <p:ph type="dt" sz="half" idx="10"/>
          </p:nvPr>
        </p:nvSpPr>
        <p:spPr/>
        <p:txBody>
          <a:bodyPr/>
          <a:lstStyle/>
          <a:p>
            <a:fld id="{9D080D7D-CCD9-4F98-BC7D-474E94E1E9D2}" type="datetimeFigureOut">
              <a:rPr lang="hu-HU" smtClean="0"/>
              <a:t>2025. 04. 22.</a:t>
            </a:fld>
            <a:endParaRPr lang="hu-HU"/>
          </a:p>
        </p:txBody>
      </p:sp>
      <p:sp>
        <p:nvSpPr>
          <p:cNvPr id="4" name="Élőláb helye 3"/>
          <p:cNvSpPr>
            <a:spLocks noGrp="1"/>
          </p:cNvSpPr>
          <p:nvPr>
            <p:ph type="ftr" sz="quarter" idx="11"/>
          </p:nvPr>
        </p:nvSpPr>
        <p:spPr/>
        <p:txBody>
          <a:bodyPr/>
          <a:lstStyle/>
          <a:p>
            <a:endParaRPr lang="hu-HU"/>
          </a:p>
        </p:txBody>
      </p:sp>
      <p:sp>
        <p:nvSpPr>
          <p:cNvPr id="5" name="Dia számának helye 4"/>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9702930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átum helye 1"/>
          <p:cNvSpPr>
            <a:spLocks noGrp="1"/>
          </p:cNvSpPr>
          <p:nvPr>
            <p:ph type="dt" sz="half" idx="10"/>
          </p:nvPr>
        </p:nvSpPr>
        <p:spPr/>
        <p:txBody>
          <a:bodyPr/>
          <a:lstStyle/>
          <a:p>
            <a:fld id="{9D080D7D-CCD9-4F98-BC7D-474E94E1E9D2}" type="datetimeFigureOut">
              <a:rPr lang="hu-HU" smtClean="0"/>
              <a:t>2025. 04. 22.</a:t>
            </a:fld>
            <a:endParaRPr lang="hu-HU"/>
          </a:p>
        </p:txBody>
      </p:sp>
      <p:sp>
        <p:nvSpPr>
          <p:cNvPr id="3" name="Élőláb helye 2"/>
          <p:cNvSpPr>
            <a:spLocks noGrp="1"/>
          </p:cNvSpPr>
          <p:nvPr>
            <p:ph type="ftr" sz="quarter" idx="11"/>
          </p:nvPr>
        </p:nvSpPr>
        <p:spPr/>
        <p:txBody>
          <a:bodyPr/>
          <a:lstStyle/>
          <a:p>
            <a:endParaRPr lang="hu-HU"/>
          </a:p>
        </p:txBody>
      </p:sp>
      <p:sp>
        <p:nvSpPr>
          <p:cNvPr id="4" name="Dia számának helye 3"/>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26812206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anchor="b"/>
          <a:lstStyle>
            <a:lvl1pPr>
              <a:defRPr sz="3200"/>
            </a:lvl1pPr>
          </a:lstStyle>
          <a:p>
            <a:r>
              <a:rPr lang="hu-HU"/>
              <a:t>Mintacím szerkesztése</a:t>
            </a:r>
          </a:p>
        </p:txBody>
      </p:sp>
      <p:sp>
        <p:nvSpPr>
          <p:cNvPr id="3" name="Tartalom helye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Szöveg hely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hu-HU"/>
              <a:t>Mintaszöveg szerkesztése</a:t>
            </a:r>
          </a:p>
        </p:txBody>
      </p:sp>
      <p:sp>
        <p:nvSpPr>
          <p:cNvPr id="5" name="Dátum helye 4"/>
          <p:cNvSpPr>
            <a:spLocks noGrp="1"/>
          </p:cNvSpPr>
          <p:nvPr>
            <p:ph type="dt" sz="half" idx="10"/>
          </p:nvPr>
        </p:nvSpPr>
        <p:spPr/>
        <p:txBody>
          <a:bodyPr/>
          <a:lstStyle/>
          <a:p>
            <a:fld id="{9D080D7D-CCD9-4F98-BC7D-474E94E1E9D2}" type="datetimeFigureOut">
              <a:rPr lang="hu-HU" smtClean="0"/>
              <a:t>2025. 04. 22.</a:t>
            </a:fld>
            <a:endParaRPr lang="hu-HU"/>
          </a:p>
        </p:txBody>
      </p:sp>
      <p:sp>
        <p:nvSpPr>
          <p:cNvPr id="6" name="Élőláb helye 5"/>
          <p:cNvSpPr>
            <a:spLocks noGrp="1"/>
          </p:cNvSpPr>
          <p:nvPr>
            <p:ph type="ftr" sz="quarter" idx="11"/>
          </p:nvPr>
        </p:nvSpPr>
        <p:spPr/>
        <p:txBody>
          <a:bodyPr/>
          <a:lstStyle/>
          <a:p>
            <a:endParaRPr lang="hu-HU"/>
          </a:p>
        </p:txBody>
      </p:sp>
      <p:sp>
        <p:nvSpPr>
          <p:cNvPr id="7" name="Dia számának helye 6"/>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20310270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anchor="b"/>
          <a:lstStyle>
            <a:lvl1pPr>
              <a:defRPr sz="3200"/>
            </a:lvl1pPr>
          </a:lstStyle>
          <a:p>
            <a:r>
              <a:rPr lang="hu-HU"/>
              <a:t>Mintacím szerkesztése</a:t>
            </a:r>
          </a:p>
        </p:txBody>
      </p:sp>
      <p:sp>
        <p:nvSpPr>
          <p:cNvPr id="3" name="Kép hely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hu-HU"/>
              <a:t>Kép beszúrásához kattintson az ikonra</a:t>
            </a:r>
          </a:p>
        </p:txBody>
      </p:sp>
      <p:sp>
        <p:nvSpPr>
          <p:cNvPr id="4" name="Szöveg hely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hu-HU"/>
              <a:t>Mintaszöveg szerkesztése</a:t>
            </a:r>
          </a:p>
        </p:txBody>
      </p:sp>
      <p:sp>
        <p:nvSpPr>
          <p:cNvPr id="5" name="Dátum helye 4"/>
          <p:cNvSpPr>
            <a:spLocks noGrp="1"/>
          </p:cNvSpPr>
          <p:nvPr>
            <p:ph type="dt" sz="half" idx="10"/>
          </p:nvPr>
        </p:nvSpPr>
        <p:spPr/>
        <p:txBody>
          <a:bodyPr/>
          <a:lstStyle/>
          <a:p>
            <a:fld id="{9D080D7D-CCD9-4F98-BC7D-474E94E1E9D2}" type="datetimeFigureOut">
              <a:rPr lang="hu-HU" smtClean="0"/>
              <a:t>2025. 04. 22.</a:t>
            </a:fld>
            <a:endParaRPr lang="hu-HU"/>
          </a:p>
        </p:txBody>
      </p:sp>
      <p:sp>
        <p:nvSpPr>
          <p:cNvPr id="6" name="Élőláb helye 5"/>
          <p:cNvSpPr>
            <a:spLocks noGrp="1"/>
          </p:cNvSpPr>
          <p:nvPr>
            <p:ph type="ftr" sz="quarter" idx="11"/>
          </p:nvPr>
        </p:nvSpPr>
        <p:spPr/>
        <p:txBody>
          <a:bodyPr/>
          <a:lstStyle/>
          <a:p>
            <a:endParaRPr lang="hu-HU"/>
          </a:p>
        </p:txBody>
      </p:sp>
      <p:sp>
        <p:nvSpPr>
          <p:cNvPr id="7" name="Dia számának helye 6"/>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18993171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ím hely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hu-HU"/>
              <a:t>Mintacím szerkesztése</a:t>
            </a:r>
          </a:p>
        </p:txBody>
      </p:sp>
      <p:sp>
        <p:nvSpPr>
          <p:cNvPr id="3" name="Szöveg hely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D080D7D-CCD9-4F98-BC7D-474E94E1E9D2}" type="datetimeFigureOut">
              <a:rPr lang="hu-HU" smtClean="0"/>
              <a:t>2025. 04. 22.</a:t>
            </a:fld>
            <a:endParaRPr lang="hu-HU"/>
          </a:p>
        </p:txBody>
      </p:sp>
      <p:sp>
        <p:nvSpPr>
          <p:cNvPr id="5" name="Élőláb hely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hu-HU"/>
          </a:p>
        </p:txBody>
      </p:sp>
      <p:sp>
        <p:nvSpPr>
          <p:cNvPr id="6" name="Dia számának hely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D9E900-51A2-4D5F-AAEE-5ACD46B21A4D}" type="slidenum">
              <a:rPr lang="hu-HU" smtClean="0"/>
              <a:t>‹#›</a:t>
            </a:fld>
            <a:endParaRPr lang="hu-HU"/>
          </a:p>
        </p:txBody>
      </p:sp>
    </p:spTree>
    <p:extLst>
      <p:ext uri="{BB962C8B-B14F-4D97-AF65-F5344CB8AC3E}">
        <p14:creationId xmlns:p14="http://schemas.microsoft.com/office/powerpoint/2010/main" val="9774525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s://www.statista.com/chart/28816/climate-change-performance-index/"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12.xml.rels><?xml version="1.0" encoding="UTF-8" standalone="yes"?>
<Relationships xmlns="http://schemas.openxmlformats.org/package/2006/relationships"><Relationship Id="rId3" Type="http://schemas.openxmlformats.org/officeDocument/2006/relationships/hyperlink" Target="https://www.who.int/news-room/fact-sheets/detail/climate-change-and-health"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6.jpeg"/></Relationships>
</file>

<file path=ppt/slides/_rels/slide13.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29.png"/><Relationship Id="rId10" Type="http://schemas.openxmlformats.org/officeDocument/2006/relationships/hyperlink" Target="https://www.who.int/news-room/fact-sheets/detail/climate-change-heat-and-health" TargetMode="External"/><Relationship Id="rId4" Type="http://schemas.openxmlformats.org/officeDocument/2006/relationships/image" Target="../media/image28.png"/><Relationship Id="rId9" Type="http://schemas.openxmlformats.org/officeDocument/2006/relationships/image" Target="../media/image33.png"/></Relationships>
</file>

<file path=ppt/slides/_rels/slide1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hyperlink" Target="https://www.statista.com/chart/26117/average-number-of-internal-climate-migrants-by-2050-per-region/"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1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1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diagramLayout" Target="../diagrams/layout1.xml"/><Relationship Id="rId7" Type="http://schemas.openxmlformats.org/officeDocument/2006/relationships/diagramData" Target="../diagrams/data2.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_rels/slide20.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8.png"/><Relationship Id="rId1" Type="http://schemas.openxmlformats.org/officeDocument/2006/relationships/slideLayout" Target="../slideLayouts/slideLayout2.xml"/><Relationship Id="rId4" Type="http://schemas.openxmlformats.org/officeDocument/2006/relationships/image" Target="../media/image49.png"/></Relationships>
</file>

<file path=ppt/slides/_rels/slide2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2.xml"/><Relationship Id="rId4" Type="http://schemas.microsoft.com/office/2007/relationships/hdphoto" Target="../media/hdphoto3.wdp"/></Relationships>
</file>

<file path=ppt/slides/_rels/slide27.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53.png"/><Relationship Id="rId1" Type="http://schemas.openxmlformats.org/officeDocument/2006/relationships/slideLayout" Target="../slideLayouts/slideLayout2.xml"/><Relationship Id="rId4" Type="http://schemas.openxmlformats.org/officeDocument/2006/relationships/image" Target="../media/image50.png"/></Relationships>
</file>

<file path=ppt/slides/_rels/slide29.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54.png"/><Relationship Id="rId1" Type="http://schemas.openxmlformats.org/officeDocument/2006/relationships/slideLayout" Target="../slideLayouts/slideLayout2.xml"/><Relationship Id="rId4" Type="http://schemas.openxmlformats.org/officeDocument/2006/relationships/image" Target="../media/image5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56.png"/><Relationship Id="rId1" Type="http://schemas.openxmlformats.org/officeDocument/2006/relationships/slideLayout" Target="../slideLayouts/slideLayout2.xml"/><Relationship Id="rId4" Type="http://schemas.openxmlformats.org/officeDocument/2006/relationships/image" Target="../media/image50.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hyperlink" Target="https://www.ipcc.ch/site/assets/uploads/2020/11/The-Regional-Impact.pdf" TargetMode="External"/><Relationship Id="rId2" Type="http://schemas.openxmlformats.org/officeDocument/2006/relationships/hyperlink" Target="https://chasecanada.org/wp-content/uploads/2021/01/Climate-Change-Toolkit-for-Health-Professionals-Full-Toolkit.pdf" TargetMode="Externa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57.png"/><Relationship Id="rId7" Type="http://schemas.openxmlformats.org/officeDocument/2006/relationships/image" Target="../media/image61.jpe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60.png"/><Relationship Id="rId5" Type="http://schemas.openxmlformats.org/officeDocument/2006/relationships/image" Target="../media/image59.jpeg"/><Relationship Id="rId4" Type="http://schemas.openxmlformats.org/officeDocument/2006/relationships/image" Target="../media/image58.png"/></Relationships>
</file>

<file path=ppt/slides/_rels/slide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www.who.int/news-room/fact-sheets/detail/climate-change-and-health" TargetMode="External"/><Relationship Id="rId2" Type="http://schemas.openxmlformats.org/officeDocument/2006/relationships/image" Target="../media/image19.jpg"/><Relationship Id="rId1" Type="http://schemas.openxmlformats.org/officeDocument/2006/relationships/slideLayout" Target="../slideLayouts/slideLayout2.xml"/><Relationship Id="rId4" Type="http://schemas.openxmlformats.org/officeDocument/2006/relationships/hyperlink" Target="https://unfccc.int/" TargetMode="External"/></Relationships>
</file>

<file path=ppt/slides/_rels/slide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hyperlink" Target="https://www.cdc.gov/climateandhealth/images/climate_change_health_impacts"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ctrTitle"/>
          </p:nvPr>
        </p:nvSpPr>
        <p:spPr>
          <a:xfrm>
            <a:off x="603849" y="1122363"/>
            <a:ext cx="10064151" cy="2387600"/>
          </a:xfrm>
        </p:spPr>
        <p:txBody>
          <a:bodyPr/>
          <a:lstStyle/>
          <a:p>
            <a:r>
              <a:rPr lang="en-US" b="1" dirty="0"/>
              <a:t>Climate change and effects </a:t>
            </a:r>
            <a:r>
              <a:rPr lang="en-US" b="1" dirty="0" smtClean="0"/>
              <a:t>–</a:t>
            </a:r>
            <a:r>
              <a:rPr lang="hu-HU" b="1" dirty="0" smtClean="0"/>
              <a:t/>
            </a:r>
            <a:br>
              <a:rPr lang="hu-HU" b="1" dirty="0" smtClean="0"/>
            </a:br>
            <a:r>
              <a:rPr lang="hu-HU" b="1" dirty="0" smtClean="0"/>
              <a:t>a </a:t>
            </a:r>
            <a:r>
              <a:rPr lang="en-US" b="1" dirty="0" smtClean="0"/>
              <a:t>general</a:t>
            </a:r>
            <a:r>
              <a:rPr lang="hu-HU" b="1" dirty="0" smtClean="0"/>
              <a:t> </a:t>
            </a:r>
            <a:r>
              <a:rPr lang="en-US" b="1" dirty="0" smtClean="0"/>
              <a:t>introduction</a:t>
            </a:r>
            <a:endParaRPr lang="hu-HU" b="1" dirty="0"/>
          </a:p>
        </p:txBody>
      </p:sp>
    </p:spTree>
    <p:extLst>
      <p:ext uri="{BB962C8B-B14F-4D97-AF65-F5344CB8AC3E}">
        <p14:creationId xmlns:p14="http://schemas.microsoft.com/office/powerpoint/2010/main" val="14373267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fontScale="90000"/>
          </a:bodyPr>
          <a:lstStyle/>
          <a:p>
            <a:r>
              <a:rPr lang="en-US" dirty="0"/>
              <a:t>Impacts of climate-related risks on health care facilities</a:t>
            </a:r>
            <a:endParaRPr lang="hu-HU" dirty="0"/>
          </a:p>
        </p:txBody>
      </p:sp>
      <p:sp>
        <p:nvSpPr>
          <p:cNvPr id="5" name="Content Placeholder 4"/>
          <p:cNvSpPr>
            <a:spLocks noGrp="1"/>
          </p:cNvSpPr>
          <p:nvPr>
            <p:ph idx="1"/>
          </p:nvPr>
        </p:nvSpPr>
        <p:spPr>
          <a:xfrm>
            <a:off x="192506" y="5950856"/>
            <a:ext cx="11896825" cy="406401"/>
          </a:xfrm>
        </p:spPr>
        <p:txBody>
          <a:bodyPr/>
          <a:lstStyle/>
          <a:p>
            <a:pPr marL="0" indent="0">
              <a:buNone/>
            </a:pPr>
            <a:r>
              <a:rPr lang="hu-HU" sz="1100">
                <a:solidFill>
                  <a:schemeClr val="tx1"/>
                </a:solidFill>
              </a:rPr>
              <a:t>World HealthOrganization, </a:t>
            </a:r>
            <a:r>
              <a:rPr lang="en-US" sz="1100">
                <a:solidFill>
                  <a:schemeClr val="tx1"/>
                </a:solidFill>
              </a:rPr>
              <a:t>Checklists </a:t>
            </a:r>
            <a:r>
              <a:rPr lang="en-US" sz="1100" dirty="0">
                <a:solidFill>
                  <a:schemeClr val="tx1"/>
                </a:solidFill>
              </a:rPr>
              <a:t>to assess vulnerabilities in health care facilities in the context of </a:t>
            </a:r>
            <a:r>
              <a:rPr lang="en-US" sz="1100">
                <a:solidFill>
                  <a:schemeClr val="tx1"/>
                </a:solidFill>
              </a:rPr>
              <a:t>climate change</a:t>
            </a:r>
            <a:r>
              <a:rPr lang="hu-HU" sz="1100">
                <a:solidFill>
                  <a:schemeClr val="tx1"/>
                </a:solidFill>
              </a:rPr>
              <a:t>,</a:t>
            </a:r>
            <a:r>
              <a:rPr lang="en-US" sz="1100">
                <a:solidFill>
                  <a:schemeClr val="tx1"/>
                </a:solidFill>
              </a:rPr>
              <a:t> </a:t>
            </a:r>
            <a:r>
              <a:rPr lang="en-US" sz="1100" dirty="0">
                <a:solidFill>
                  <a:schemeClr val="tx1"/>
                </a:solidFill>
              </a:rPr>
              <a:t>ISBN 978-92-4-002290-4 (electronic version) </a:t>
            </a:r>
            <a:r>
              <a:rPr lang="en-US" sz="1100">
                <a:solidFill>
                  <a:schemeClr val="tx1"/>
                </a:solidFill>
              </a:rPr>
              <a:t>– p</a:t>
            </a:r>
            <a:r>
              <a:rPr lang="hu-HU" sz="1100">
                <a:solidFill>
                  <a:schemeClr val="tx1"/>
                </a:solidFill>
              </a:rPr>
              <a:t>.</a:t>
            </a:r>
            <a:r>
              <a:rPr lang="en-US" sz="1100">
                <a:solidFill>
                  <a:schemeClr val="tx1"/>
                </a:solidFill>
              </a:rPr>
              <a:t> </a:t>
            </a:r>
            <a:r>
              <a:rPr lang="en-US" sz="1100" dirty="0">
                <a:solidFill>
                  <a:schemeClr val="tx1"/>
                </a:solidFill>
              </a:rPr>
              <a:t>7.</a:t>
            </a:r>
          </a:p>
          <a:p>
            <a:endParaRPr lang="en-US" dirty="0"/>
          </a:p>
        </p:txBody>
      </p:sp>
      <p:pic>
        <p:nvPicPr>
          <p:cNvPr id="6" name="Picture 5"/>
          <p:cNvPicPr>
            <a:picLocks noChangeAspect="1"/>
          </p:cNvPicPr>
          <p:nvPr/>
        </p:nvPicPr>
        <p:blipFill rotWithShape="1">
          <a:blip r:embed="rId3"/>
          <a:srcRect l="18293" t="26012" r="16675" b="23460"/>
          <a:stretch/>
        </p:blipFill>
        <p:spPr>
          <a:xfrm>
            <a:off x="520603" y="1029278"/>
            <a:ext cx="10669912" cy="4660981"/>
          </a:xfrm>
          <a:prstGeom prst="rect">
            <a:avLst/>
          </a:prstGeom>
        </p:spPr>
      </p:pic>
    </p:spTree>
    <p:extLst>
      <p:ext uri="{BB962C8B-B14F-4D97-AF65-F5344CB8AC3E}">
        <p14:creationId xmlns:p14="http://schemas.microsoft.com/office/powerpoint/2010/main" val="107346078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6060799"/>
            <a:ext cx="6006164" cy="343526"/>
          </a:xfrm>
        </p:spPr>
        <p:txBody>
          <a:bodyPr vert="horz" lIns="91440" tIns="45720" rIns="91440" bIns="45720" rtlCol="0" anchor="t">
            <a:normAutofit/>
          </a:bodyPr>
          <a:lstStyle/>
          <a:p>
            <a:pPr marL="0" indent="0" algn="ctr">
              <a:buNone/>
            </a:pPr>
            <a:r>
              <a:rPr lang="en-US" sz="1100" dirty="0">
                <a:solidFill>
                  <a:schemeClr val="tx1"/>
                </a:solidFill>
                <a:hlinkClick r:id="rId3">
                  <a:extLst>
                    <a:ext uri="{A12FA001-AC4F-418D-AE19-62706E023703}">
                      <ahyp:hlinkClr xmlns="" xmlns:ahyp="http://schemas.microsoft.com/office/drawing/2018/hyperlinkcolor" val="tx"/>
                    </a:ext>
                  </a:extLst>
                </a:hlinkClick>
              </a:rPr>
              <a:t>https://www.statista.com/chart/28816/climate-change-performance-index/</a:t>
            </a:r>
            <a:r>
              <a:rPr lang="en-US" sz="1100" dirty="0">
                <a:solidFill>
                  <a:schemeClr val="tx1"/>
                </a:solidFill>
              </a:rPr>
              <a:t> </a:t>
            </a:r>
            <a:r>
              <a:rPr lang="en-US" sz="1100" dirty="0" err="1" smtClean="0">
                <a:solidFill>
                  <a:schemeClr val="tx1"/>
                </a:solidFill>
              </a:rPr>
              <a:t>Acces</a:t>
            </a:r>
            <a:r>
              <a:rPr lang="hu-HU" sz="1100" dirty="0" smtClean="0">
                <a:solidFill>
                  <a:schemeClr val="tx1"/>
                </a:solidFill>
              </a:rPr>
              <a:t>s</a:t>
            </a:r>
            <a:r>
              <a:rPr lang="en-US" sz="1100" dirty="0" err="1" smtClean="0">
                <a:solidFill>
                  <a:schemeClr val="tx1"/>
                </a:solidFill>
              </a:rPr>
              <a:t>ed</a:t>
            </a:r>
            <a:r>
              <a:rPr lang="en-US" sz="1100" dirty="0">
                <a:solidFill>
                  <a:schemeClr val="tx1"/>
                </a:solidFill>
              </a:rPr>
              <a:t> 16 June 2023</a:t>
            </a:r>
          </a:p>
          <a:p>
            <a:endParaRPr lang="en-US" dirty="0"/>
          </a:p>
        </p:txBody>
      </p:sp>
      <p:pic>
        <p:nvPicPr>
          <p:cNvPr id="4" name="Picture 3"/>
          <p:cNvPicPr>
            <a:picLocks noChangeAspect="1"/>
          </p:cNvPicPr>
          <p:nvPr/>
        </p:nvPicPr>
        <p:blipFill rotWithShape="1">
          <a:blip r:embed="rId4"/>
          <a:srcRect l="13504" t="13651" r="36808" b="10252"/>
          <a:stretch/>
        </p:blipFill>
        <p:spPr>
          <a:xfrm>
            <a:off x="2945331" y="153009"/>
            <a:ext cx="6861208" cy="5907790"/>
          </a:xfrm>
          <a:prstGeom prst="rect">
            <a:avLst/>
          </a:prstGeom>
        </p:spPr>
      </p:pic>
    </p:spTree>
    <p:extLst>
      <p:ext uri="{BB962C8B-B14F-4D97-AF65-F5344CB8AC3E}">
        <p14:creationId xmlns:p14="http://schemas.microsoft.com/office/powerpoint/2010/main" val="17592021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0" y="6170028"/>
            <a:ext cx="6182412" cy="248386"/>
          </a:xfrm>
        </p:spPr>
        <p:txBody>
          <a:bodyPr vert="horz" lIns="91440" tIns="45720" rIns="91440" bIns="45720" rtlCol="0" anchor="t">
            <a:normAutofit/>
          </a:bodyPr>
          <a:lstStyle/>
          <a:p>
            <a:pPr marL="0" indent="0">
              <a:buNone/>
            </a:pPr>
            <a:r>
              <a:rPr lang="en-US" sz="1000" dirty="0">
                <a:solidFill>
                  <a:schemeClr val="tx1"/>
                </a:solidFill>
                <a:hlinkClick r:id="rId3">
                  <a:extLst>
                    <a:ext uri="{A12FA001-AC4F-418D-AE19-62706E023703}">
                      <ahyp:hlinkClr xmlns="" xmlns:ahyp="http://schemas.microsoft.com/office/drawing/2018/hyperlinkcolor" val="tx"/>
                    </a:ext>
                  </a:extLst>
                </a:hlinkClick>
              </a:rPr>
              <a:t>https://www.who.int/news-room/fact-sheets/detail/climate-change-and-health</a:t>
            </a:r>
            <a:r>
              <a:rPr lang="en-US" sz="1000" dirty="0">
                <a:solidFill>
                  <a:schemeClr val="tx1"/>
                </a:solidFill>
              </a:rPr>
              <a:t>, </a:t>
            </a:r>
            <a:r>
              <a:rPr lang="en-US" sz="1000" dirty="0" err="1" smtClean="0">
                <a:solidFill>
                  <a:schemeClr val="tx1"/>
                </a:solidFill>
              </a:rPr>
              <a:t>Acces</a:t>
            </a:r>
            <a:r>
              <a:rPr lang="hu-HU" sz="1000" dirty="0" smtClean="0">
                <a:solidFill>
                  <a:schemeClr val="tx1"/>
                </a:solidFill>
              </a:rPr>
              <a:t>s</a:t>
            </a:r>
            <a:r>
              <a:rPr lang="en-US" sz="1000" dirty="0" err="1" smtClean="0">
                <a:solidFill>
                  <a:schemeClr val="tx1"/>
                </a:solidFill>
              </a:rPr>
              <a:t>ed</a:t>
            </a:r>
            <a:r>
              <a:rPr lang="en-US" sz="1000" dirty="0">
                <a:solidFill>
                  <a:schemeClr val="tx1"/>
                </a:solidFill>
              </a:rPr>
              <a:t> 20 June 2023</a:t>
            </a:r>
            <a:endParaRPr lang="en-US" sz="1000" dirty="0">
              <a:solidFill>
                <a:schemeClr val="tx1"/>
              </a:solidFill>
              <a:ea typeface="Calibri" panose="020F0502020204030204"/>
              <a:cs typeface="Calibri" panose="020F0502020204030204"/>
            </a:endParaRPr>
          </a:p>
        </p:txBody>
      </p:sp>
      <p:pic>
        <p:nvPicPr>
          <p:cNvPr id="2050" name="Picture 2" descr="Climate change risk pathways infographic"/>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59799" y="113077"/>
            <a:ext cx="9632808" cy="6056951"/>
          </a:xfrm>
          <a:prstGeom prst="rect">
            <a:avLst/>
          </a:prstGeom>
          <a:noFill/>
          <a:ln w="3175">
            <a:solidFill>
              <a:schemeClr val="bg1">
                <a:lumMod val="50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1264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endParaRPr lang="en-US"/>
          </a:p>
        </p:txBody>
      </p:sp>
      <p:pic>
        <p:nvPicPr>
          <p:cNvPr id="6" name="Content Placeholder 5"/>
          <p:cNvPicPr>
            <a:picLocks noGrp="1" noChangeAspect="1"/>
          </p:cNvPicPr>
          <p:nvPr>
            <p:ph idx="1"/>
          </p:nvPr>
        </p:nvPicPr>
        <p:blipFill>
          <a:blip r:embed="rId3"/>
          <a:stretch>
            <a:fillRect/>
          </a:stretch>
        </p:blipFill>
        <p:spPr>
          <a:xfrm>
            <a:off x="3979572" y="4309913"/>
            <a:ext cx="4073046" cy="2061130"/>
          </a:xfrm>
          <a:prstGeom prst="rect">
            <a:avLst/>
          </a:prstGeom>
        </p:spPr>
      </p:pic>
      <p:pic>
        <p:nvPicPr>
          <p:cNvPr id="4" name="Picture 3"/>
          <p:cNvPicPr>
            <a:picLocks noChangeAspect="1"/>
          </p:cNvPicPr>
          <p:nvPr/>
        </p:nvPicPr>
        <p:blipFill rotWithShape="1">
          <a:blip r:embed="rId4"/>
          <a:srcRect l="27497" t="14393" r="27267" b="50396"/>
          <a:stretch/>
        </p:blipFill>
        <p:spPr>
          <a:xfrm>
            <a:off x="102353" y="171638"/>
            <a:ext cx="3877219" cy="1696813"/>
          </a:xfrm>
          <a:prstGeom prst="rect">
            <a:avLst/>
          </a:prstGeom>
        </p:spPr>
      </p:pic>
      <p:pic>
        <p:nvPicPr>
          <p:cNvPr id="5" name="Picture 4"/>
          <p:cNvPicPr>
            <a:picLocks noChangeAspect="1"/>
          </p:cNvPicPr>
          <p:nvPr/>
        </p:nvPicPr>
        <p:blipFill rotWithShape="1">
          <a:blip r:embed="rId5"/>
          <a:srcRect l="27399" t="14568" r="28752" b="48298"/>
          <a:stretch/>
        </p:blipFill>
        <p:spPr>
          <a:xfrm>
            <a:off x="3979573" y="153009"/>
            <a:ext cx="3657600" cy="1741450"/>
          </a:xfrm>
          <a:prstGeom prst="rect">
            <a:avLst/>
          </a:prstGeom>
        </p:spPr>
      </p:pic>
      <p:pic>
        <p:nvPicPr>
          <p:cNvPr id="7" name="Picture 6"/>
          <p:cNvPicPr>
            <a:picLocks noChangeAspect="1"/>
          </p:cNvPicPr>
          <p:nvPr/>
        </p:nvPicPr>
        <p:blipFill rotWithShape="1">
          <a:blip r:embed="rId6"/>
          <a:srcRect l="27498" t="14393" r="28554" b="49516"/>
          <a:stretch/>
        </p:blipFill>
        <p:spPr>
          <a:xfrm>
            <a:off x="7633240" y="153009"/>
            <a:ext cx="4546243" cy="1741450"/>
          </a:xfrm>
          <a:prstGeom prst="rect">
            <a:avLst/>
          </a:prstGeom>
        </p:spPr>
      </p:pic>
      <p:pic>
        <p:nvPicPr>
          <p:cNvPr id="8" name="Picture 7"/>
          <p:cNvPicPr>
            <a:picLocks noChangeAspect="1"/>
          </p:cNvPicPr>
          <p:nvPr/>
        </p:nvPicPr>
        <p:blipFill rotWithShape="1">
          <a:blip r:embed="rId7"/>
          <a:srcRect l="27795" t="14745" r="27663" b="49516"/>
          <a:stretch/>
        </p:blipFill>
        <p:spPr>
          <a:xfrm>
            <a:off x="8052618" y="4309912"/>
            <a:ext cx="4155583" cy="2061131"/>
          </a:xfrm>
          <a:prstGeom prst="rect">
            <a:avLst/>
          </a:prstGeom>
        </p:spPr>
      </p:pic>
      <p:pic>
        <p:nvPicPr>
          <p:cNvPr id="3" name="Picture 2"/>
          <p:cNvPicPr>
            <a:picLocks noChangeAspect="1"/>
          </p:cNvPicPr>
          <p:nvPr/>
        </p:nvPicPr>
        <p:blipFill>
          <a:blip r:embed="rId8"/>
          <a:stretch>
            <a:fillRect/>
          </a:stretch>
        </p:blipFill>
        <p:spPr>
          <a:xfrm>
            <a:off x="0" y="4309912"/>
            <a:ext cx="4082603" cy="2127891"/>
          </a:xfrm>
          <a:prstGeom prst="rect">
            <a:avLst/>
          </a:prstGeom>
        </p:spPr>
      </p:pic>
      <p:pic>
        <p:nvPicPr>
          <p:cNvPr id="9" name="Picture 8"/>
          <p:cNvPicPr>
            <a:picLocks noChangeAspect="1"/>
          </p:cNvPicPr>
          <p:nvPr/>
        </p:nvPicPr>
        <p:blipFill>
          <a:blip r:embed="rId9"/>
          <a:stretch>
            <a:fillRect/>
          </a:stretch>
        </p:blipFill>
        <p:spPr>
          <a:xfrm>
            <a:off x="2133599" y="1868451"/>
            <a:ext cx="10058401" cy="2358350"/>
          </a:xfrm>
          <a:prstGeom prst="rect">
            <a:avLst/>
          </a:prstGeom>
        </p:spPr>
      </p:pic>
      <p:sp>
        <p:nvSpPr>
          <p:cNvPr id="10" name="Rectangle 9"/>
          <p:cNvSpPr/>
          <p:nvPr/>
        </p:nvSpPr>
        <p:spPr>
          <a:xfrm>
            <a:off x="0" y="2206253"/>
            <a:ext cx="2223752" cy="2062103"/>
          </a:xfrm>
          <a:prstGeom prst="rect">
            <a:avLst/>
          </a:prstGeom>
        </p:spPr>
        <p:txBody>
          <a:bodyPr wrap="square">
            <a:spAutoFit/>
          </a:bodyPr>
          <a:lstStyle/>
          <a:p>
            <a:r>
              <a:rPr lang="en-US" sz="3200" dirty="0"/>
              <a:t/>
            </a:r>
            <a:br>
              <a:rPr lang="en-US" sz="3200" dirty="0"/>
            </a:br>
            <a:r>
              <a:rPr lang="en-US" sz="3200" dirty="0"/>
              <a:t>Vulnerable </a:t>
            </a:r>
          </a:p>
          <a:p>
            <a:r>
              <a:rPr lang="en-US" sz="3200" dirty="0"/>
              <a:t>populations</a:t>
            </a:r>
            <a:br>
              <a:rPr lang="en-US" sz="3200" dirty="0"/>
            </a:br>
            <a:endParaRPr lang="en-US" sz="3200" dirty="0"/>
          </a:p>
        </p:txBody>
      </p:sp>
      <p:sp>
        <p:nvSpPr>
          <p:cNvPr id="12" name="Rectangle 11"/>
          <p:cNvSpPr/>
          <p:nvPr/>
        </p:nvSpPr>
        <p:spPr>
          <a:xfrm>
            <a:off x="44917" y="6081258"/>
            <a:ext cx="12044413" cy="430887"/>
          </a:xfrm>
          <a:prstGeom prst="rect">
            <a:avLst/>
          </a:prstGeom>
        </p:spPr>
        <p:txBody>
          <a:bodyPr wrap="square" lIns="91440" tIns="45720" rIns="91440" bIns="45720" anchor="t">
            <a:spAutoFit/>
          </a:bodyPr>
          <a:lstStyle/>
          <a:p>
            <a:pPr algn="ctr"/>
            <a:r>
              <a:rPr lang="en-US" sz="1100" dirty="0">
                <a:hlinkClick r:id="rId10"/>
              </a:rPr>
              <a:t>https://www.who.int/news-room/fact-sheets/detail/climate-change-heat-and-health</a:t>
            </a:r>
            <a:r>
              <a:rPr lang="en-US" sz="1100" dirty="0"/>
              <a:t>. </a:t>
            </a:r>
            <a:r>
              <a:rPr lang="en-US" sz="1100" dirty="0" err="1"/>
              <a:t>Accesed</a:t>
            </a:r>
            <a:r>
              <a:rPr lang="en-US" sz="1100" dirty="0"/>
              <a:t> 20 June 2023</a:t>
            </a:r>
            <a:endParaRPr lang="en-US" sz="1100" dirty="0">
              <a:ea typeface="Calibri"/>
              <a:cs typeface="Calibri"/>
            </a:endParaRPr>
          </a:p>
          <a:p>
            <a:pPr algn="ctr"/>
            <a:r>
              <a:rPr lang="en-US" sz="1100" dirty="0"/>
              <a:t>https://www.who.int/teams/environment-climate-change-and-health/climate-change-and-health/advocacy-partnerships/manifesto - infographics</a:t>
            </a:r>
          </a:p>
        </p:txBody>
      </p:sp>
    </p:spTree>
    <p:extLst>
      <p:ext uri="{BB962C8B-B14F-4D97-AF65-F5344CB8AC3E}">
        <p14:creationId xmlns:p14="http://schemas.microsoft.com/office/powerpoint/2010/main" val="80619562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9599" y="288417"/>
            <a:ext cx="11896826" cy="1032712"/>
          </a:xfrm>
        </p:spPr>
        <p:txBody>
          <a:bodyPr>
            <a:noAutofit/>
          </a:bodyPr>
          <a:lstStyle/>
          <a:p>
            <a:r>
              <a:rPr lang="hu-HU" sz="2800" b="1" dirty="0" smtClean="0"/>
              <a:t>I</a:t>
            </a:r>
            <a:r>
              <a:rPr lang="en-US" sz="2800" b="1" dirty="0" err="1" smtClean="0"/>
              <a:t>mpacts</a:t>
            </a:r>
            <a:r>
              <a:rPr lang="en-US" sz="2800" b="1" dirty="0" smtClean="0"/>
              <a:t> </a:t>
            </a:r>
            <a:r>
              <a:rPr lang="en-US" sz="2800" b="1" dirty="0"/>
              <a:t>of climate </a:t>
            </a:r>
            <a:r>
              <a:rPr lang="en-US" sz="2800" b="1" dirty="0" smtClean="0"/>
              <a:t>change</a:t>
            </a:r>
            <a:r>
              <a:rPr lang="hu-HU" sz="2800" b="1" dirty="0" smtClean="0"/>
              <a:t> </a:t>
            </a:r>
            <a:r>
              <a:rPr lang="en-US" sz="2800" b="1" dirty="0" smtClean="0"/>
              <a:t>on </a:t>
            </a:r>
            <a:r>
              <a:rPr lang="en-US" sz="2800" b="1" dirty="0"/>
              <a:t>human </a:t>
            </a:r>
            <a:r>
              <a:rPr lang="en-US" sz="2800" b="1" dirty="0" smtClean="0"/>
              <a:t>health</a:t>
            </a:r>
            <a:r>
              <a:rPr lang="hu-HU" sz="2800" b="1" dirty="0" smtClean="0"/>
              <a:t>: </a:t>
            </a:r>
            <a:br>
              <a:rPr lang="hu-HU" sz="2800" b="1" dirty="0" smtClean="0"/>
            </a:br>
            <a:r>
              <a:rPr lang="hu-HU" sz="2800" b="1" dirty="0" smtClean="0"/>
              <a:t>							d</a:t>
            </a:r>
            <a:r>
              <a:rPr lang="en-US" sz="2800" b="1" dirty="0" err="1" smtClean="0"/>
              <a:t>irect</a:t>
            </a:r>
            <a:r>
              <a:rPr lang="hu-HU" sz="2800" b="1" dirty="0" smtClean="0"/>
              <a:t>, i</a:t>
            </a:r>
            <a:r>
              <a:rPr lang="en-US" sz="2800" b="1" dirty="0" err="1" smtClean="0"/>
              <a:t>ndirect</a:t>
            </a:r>
            <a:r>
              <a:rPr lang="hu-HU" sz="2800" b="1" dirty="0" smtClean="0"/>
              <a:t> and t</a:t>
            </a:r>
            <a:r>
              <a:rPr lang="en-US" sz="2800" b="1" dirty="0" err="1" smtClean="0"/>
              <a:t>ertiary</a:t>
            </a:r>
            <a:r>
              <a:rPr lang="hu-HU" sz="2800" b="1" dirty="0" smtClean="0"/>
              <a:t> </a:t>
            </a:r>
            <a:r>
              <a:rPr lang="hu-HU" sz="2800" b="1" dirty="0" err="1"/>
              <a:t>impacts</a:t>
            </a:r>
            <a:r>
              <a:rPr lang="en-US" sz="2800" b="1" dirty="0"/>
              <a:t/>
            </a:r>
            <a:br>
              <a:rPr lang="en-US" sz="2800" b="1" dirty="0"/>
            </a:br>
            <a:endParaRPr lang="en-US" sz="2800" b="1" dirty="0"/>
          </a:p>
        </p:txBody>
      </p:sp>
      <p:pic>
        <p:nvPicPr>
          <p:cNvPr id="3080" name="Picture 8" descr="https://www.adaptationclearinghouse.org/files/AC%20Resource%20images%20-%20KC/CA%20CC%20and%20Health%20Equity%20Program%20image%20new.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81694" y="1345717"/>
            <a:ext cx="9654731" cy="4487411"/>
          </a:xfrm>
          <a:prstGeom prst="rect">
            <a:avLst/>
          </a:prstGeom>
          <a:noFill/>
          <a:extLst>
            <a:ext uri="{909E8E84-426E-40DD-AFC4-6F175D3DCCD1}">
              <a14:hiddenFill xmlns:a14="http://schemas.microsoft.com/office/drawing/2010/main">
                <a:solidFill>
                  <a:srgbClr val="FFFFFF"/>
                </a:solidFill>
              </a14:hiddenFill>
            </a:ext>
          </a:extLst>
        </p:spPr>
      </p:pic>
      <p:sp>
        <p:nvSpPr>
          <p:cNvPr id="7" name="Téglalap 6"/>
          <p:cNvSpPr/>
          <p:nvPr/>
        </p:nvSpPr>
        <p:spPr>
          <a:xfrm>
            <a:off x="0" y="6107827"/>
            <a:ext cx="6096000" cy="246221"/>
          </a:xfrm>
          <a:prstGeom prst="rect">
            <a:avLst/>
          </a:prstGeom>
        </p:spPr>
        <p:txBody>
          <a:bodyPr>
            <a:spAutoFit/>
          </a:bodyPr>
          <a:lstStyle/>
          <a:p>
            <a:r>
              <a:rPr lang="de-DE" sz="1000" dirty="0"/>
              <a:t>https://www.adaptationclearinghouse.org/resources/california-climate-change-and-health-equity-program.html</a:t>
            </a:r>
          </a:p>
        </p:txBody>
      </p:sp>
    </p:spTree>
    <p:extLst>
      <p:ext uri="{BB962C8B-B14F-4D97-AF65-F5344CB8AC3E}">
        <p14:creationId xmlns:p14="http://schemas.microsoft.com/office/powerpoint/2010/main" val="341692921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2505" y="6114139"/>
            <a:ext cx="11896825" cy="191533"/>
          </a:xfrm>
        </p:spPr>
        <p:txBody>
          <a:bodyPr vert="horz" lIns="91440" tIns="45720" rIns="91440" bIns="45720" rtlCol="0" anchor="t">
            <a:noAutofit/>
          </a:bodyPr>
          <a:lstStyle/>
          <a:p>
            <a:pPr marL="0" indent="0" algn="ctr">
              <a:buNone/>
            </a:pPr>
            <a:r>
              <a:rPr lang="en-US" sz="1100" dirty="0">
                <a:solidFill>
                  <a:schemeClr val="tx1"/>
                </a:solidFill>
                <a:hlinkClick r:id="rId2">
                  <a:extLst>
                    <a:ext uri="{A12FA001-AC4F-418D-AE19-62706E023703}">
                      <ahyp:hlinkClr xmlns="" xmlns:ahyp="http://schemas.microsoft.com/office/drawing/2018/hyperlinkcolor" val="tx"/>
                    </a:ext>
                  </a:extLst>
                </a:hlinkClick>
              </a:rPr>
              <a:t>https://www.statista.com/chart/26117/average-number-of-internal-climate-migrants-by-2050-per-region/</a:t>
            </a:r>
            <a:r>
              <a:rPr lang="en-US" sz="1100" dirty="0">
                <a:solidFill>
                  <a:schemeClr val="tx1"/>
                </a:solidFill>
              </a:rPr>
              <a:t> </a:t>
            </a:r>
            <a:r>
              <a:rPr lang="en-US" sz="1100" dirty="0" err="1">
                <a:solidFill>
                  <a:schemeClr val="tx1"/>
                </a:solidFill>
              </a:rPr>
              <a:t>Accesed</a:t>
            </a:r>
            <a:r>
              <a:rPr lang="en-US" sz="1100" dirty="0">
                <a:solidFill>
                  <a:schemeClr val="tx1"/>
                </a:solidFill>
              </a:rPr>
              <a:t> 20 June 2023</a:t>
            </a:r>
          </a:p>
        </p:txBody>
      </p:sp>
      <p:pic>
        <p:nvPicPr>
          <p:cNvPr id="4" name="Picture 3"/>
          <p:cNvPicPr>
            <a:picLocks noChangeAspect="1"/>
          </p:cNvPicPr>
          <p:nvPr/>
        </p:nvPicPr>
        <p:blipFill rotWithShape="1">
          <a:blip r:embed="rId3"/>
          <a:srcRect l="13874" t="14090" r="37177" b="9374"/>
          <a:stretch/>
        </p:blipFill>
        <p:spPr>
          <a:xfrm>
            <a:off x="2892390" y="153009"/>
            <a:ext cx="6780999" cy="5961130"/>
          </a:xfrm>
          <a:prstGeom prst="rect">
            <a:avLst/>
          </a:prstGeom>
        </p:spPr>
      </p:pic>
    </p:spTree>
    <p:extLst>
      <p:ext uri="{BB962C8B-B14F-4D97-AF65-F5344CB8AC3E}">
        <p14:creationId xmlns:p14="http://schemas.microsoft.com/office/powerpoint/2010/main" val="403453757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s://climate-box.com/wp-content/uploads/2021/03/5_Map_Climate-box_2019_ENG-scaled.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7318"/>
          <a:stretch/>
        </p:blipFill>
        <p:spPr bwMode="auto">
          <a:xfrm>
            <a:off x="2688543" y="115888"/>
            <a:ext cx="9414318" cy="6216827"/>
          </a:xfrm>
          <a:prstGeom prst="rect">
            <a:avLst/>
          </a:prstGeom>
          <a:noFill/>
          <a:ln w="3175">
            <a:solidFill>
              <a:schemeClr val="bg1">
                <a:lumMod val="50000"/>
              </a:schemeClr>
            </a:solidFill>
          </a:ln>
          <a:extLst>
            <a:ext uri="{909E8E84-426E-40DD-AFC4-6F175D3DCCD1}">
              <a14:hiddenFill xmlns:a14="http://schemas.microsoft.com/office/drawing/2010/main">
                <a:solidFill>
                  <a:srgbClr val="FFFFFF"/>
                </a:solidFill>
              </a14:hiddenFill>
            </a:ext>
          </a:extLst>
        </p:spPr>
      </p:pic>
      <p:sp>
        <p:nvSpPr>
          <p:cNvPr id="4" name="Téglalap 3"/>
          <p:cNvSpPr/>
          <p:nvPr/>
        </p:nvSpPr>
        <p:spPr>
          <a:xfrm>
            <a:off x="2688543" y="6083787"/>
            <a:ext cx="2642070" cy="215444"/>
          </a:xfrm>
          <a:prstGeom prst="rect">
            <a:avLst/>
          </a:prstGeom>
        </p:spPr>
        <p:txBody>
          <a:bodyPr wrap="none">
            <a:spAutoFit/>
          </a:bodyPr>
          <a:lstStyle/>
          <a:p>
            <a:r>
              <a:rPr lang="de-DE" sz="800" dirty="0"/>
              <a:t>https://climate-box.com/mapposter/climate-change-map/</a:t>
            </a:r>
          </a:p>
        </p:txBody>
      </p:sp>
      <p:pic>
        <p:nvPicPr>
          <p:cNvPr id="4100" name="Picture 4" descr="UNDP Climate Box"/>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540692" y="211756"/>
            <a:ext cx="405774" cy="827566"/>
          </a:xfrm>
          <a:prstGeom prst="rect">
            <a:avLst/>
          </a:prstGeom>
          <a:noFill/>
          <a:extLst>
            <a:ext uri="{909E8E84-426E-40DD-AFC4-6F175D3DCCD1}">
              <a14:hiddenFill xmlns:a14="http://schemas.microsoft.com/office/drawing/2010/main">
                <a:solidFill>
                  <a:srgbClr val="FFFFFF"/>
                </a:solidFill>
              </a14:hiddenFill>
            </a:ext>
          </a:extLst>
        </p:spPr>
      </p:pic>
      <p:sp>
        <p:nvSpPr>
          <p:cNvPr id="7" name="Title 1"/>
          <p:cNvSpPr>
            <a:spLocks noGrp="1"/>
          </p:cNvSpPr>
          <p:nvPr>
            <p:ph type="title"/>
          </p:nvPr>
        </p:nvSpPr>
        <p:spPr>
          <a:xfrm>
            <a:off x="192504" y="216175"/>
            <a:ext cx="11704321" cy="1044734"/>
          </a:xfrm>
        </p:spPr>
        <p:txBody>
          <a:bodyPr>
            <a:normAutofit fontScale="90000"/>
          </a:bodyPr>
          <a:lstStyle/>
          <a:p>
            <a:r>
              <a:rPr lang="en-US" b="1" dirty="0" smtClean="0"/>
              <a:t>Regional</a:t>
            </a:r>
            <a:r>
              <a:rPr lang="hu-HU" b="1" dirty="0" smtClean="0"/>
              <a:t/>
            </a:r>
            <a:br>
              <a:rPr lang="hu-HU" b="1" dirty="0" smtClean="0"/>
            </a:br>
            <a:r>
              <a:rPr lang="en-US" b="1" dirty="0" smtClean="0"/>
              <a:t>impacts</a:t>
            </a:r>
            <a:endParaRPr lang="en-US" dirty="0"/>
          </a:p>
        </p:txBody>
      </p:sp>
    </p:spTree>
    <p:extLst>
      <p:ext uri="{BB962C8B-B14F-4D97-AF65-F5344CB8AC3E}">
        <p14:creationId xmlns:p14="http://schemas.microsoft.com/office/powerpoint/2010/main" val="200078347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243161"/>
            <a:ext cx="11896826" cy="549635"/>
          </a:xfrm>
        </p:spPr>
        <p:txBody>
          <a:bodyPr>
            <a:noAutofit/>
          </a:bodyPr>
          <a:lstStyle/>
          <a:p>
            <a:r>
              <a:rPr lang="en-US" sz="2400" b="1" dirty="0"/>
              <a:t>Classification of climate-related hazards to health care facilities and overall health</a:t>
            </a:r>
            <a:endParaRPr lang="hu-HU" sz="2400" b="1" dirty="0"/>
          </a:p>
        </p:txBody>
      </p:sp>
      <p:sp>
        <p:nvSpPr>
          <p:cNvPr id="5" name="Content Placeholder 4"/>
          <p:cNvSpPr>
            <a:spLocks noGrp="1"/>
          </p:cNvSpPr>
          <p:nvPr>
            <p:ph idx="1"/>
          </p:nvPr>
        </p:nvSpPr>
        <p:spPr>
          <a:xfrm>
            <a:off x="168375" y="792796"/>
            <a:ext cx="3798318" cy="5370897"/>
          </a:xfrm>
        </p:spPr>
        <p:txBody>
          <a:bodyPr/>
          <a:lstStyle/>
          <a:p>
            <a:pPr marL="0" indent="0">
              <a:buNone/>
            </a:pPr>
            <a:r>
              <a:rPr lang="en-US" dirty="0"/>
              <a:t>Climate hazard groups:</a:t>
            </a:r>
          </a:p>
          <a:p>
            <a:pPr marL="0" indent="0">
              <a:buNone/>
            </a:pPr>
            <a:endParaRPr lang="en-US" dirty="0"/>
          </a:p>
          <a:p>
            <a:pPr marL="0" indent="0">
              <a:buNone/>
            </a:pPr>
            <a:endParaRPr lang="en-US" dirty="0"/>
          </a:p>
          <a:p>
            <a:pPr marL="0" indent="0">
              <a:buNone/>
            </a:pPr>
            <a:endParaRPr lang="en-US" sz="2000" dirty="0"/>
          </a:p>
          <a:p>
            <a:pPr marL="457200" indent="-457200">
              <a:buFont typeface="+mj-lt"/>
              <a:buAutoNum type="alphaUcPeriod"/>
            </a:pPr>
            <a:r>
              <a:rPr lang="en-US" sz="2000" dirty="0"/>
              <a:t>Hydro-meteorological</a:t>
            </a:r>
          </a:p>
        </p:txBody>
      </p:sp>
      <p:pic>
        <p:nvPicPr>
          <p:cNvPr id="6" name="Picture 5"/>
          <p:cNvPicPr>
            <a:picLocks noChangeAspect="1"/>
          </p:cNvPicPr>
          <p:nvPr/>
        </p:nvPicPr>
        <p:blipFill rotWithShape="1">
          <a:blip r:embed="rId3"/>
          <a:srcRect l="9088" t="23724" r="23605" b="28389"/>
          <a:stretch/>
        </p:blipFill>
        <p:spPr>
          <a:xfrm>
            <a:off x="4211393" y="882948"/>
            <a:ext cx="5009202" cy="2020960"/>
          </a:xfrm>
          <a:prstGeom prst="rect">
            <a:avLst/>
          </a:prstGeom>
        </p:spPr>
      </p:pic>
      <p:pic>
        <p:nvPicPr>
          <p:cNvPr id="7" name="Picture 6"/>
          <p:cNvPicPr>
            <a:picLocks noChangeAspect="1"/>
          </p:cNvPicPr>
          <p:nvPr/>
        </p:nvPicPr>
        <p:blipFill rotWithShape="1">
          <a:blip r:embed="rId4"/>
          <a:srcRect l="19876" t="20026" r="29049" b="22050"/>
          <a:stretch/>
        </p:blipFill>
        <p:spPr>
          <a:xfrm>
            <a:off x="4211393" y="2903908"/>
            <a:ext cx="5009202" cy="3193851"/>
          </a:xfrm>
          <a:prstGeom prst="rect">
            <a:avLst/>
          </a:prstGeom>
        </p:spPr>
      </p:pic>
      <p:sp>
        <p:nvSpPr>
          <p:cNvPr id="9" name="Content Placeholder 4"/>
          <p:cNvSpPr txBox="1">
            <a:spLocks/>
          </p:cNvSpPr>
          <p:nvPr/>
        </p:nvSpPr>
        <p:spPr>
          <a:xfrm>
            <a:off x="362857" y="6208490"/>
            <a:ext cx="11726474" cy="30104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mn-lt"/>
                <a:ea typeface="+mn-ea"/>
                <a:cs typeface="+mn-cs"/>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8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hu-HU" sz="1100">
                <a:solidFill>
                  <a:schemeClr val="tx1"/>
                </a:solidFill>
              </a:rPr>
              <a:t>WHO, </a:t>
            </a:r>
            <a:r>
              <a:rPr lang="en-US" sz="1100">
                <a:solidFill>
                  <a:schemeClr val="tx1"/>
                </a:solidFill>
              </a:rPr>
              <a:t>Checklists </a:t>
            </a:r>
            <a:r>
              <a:rPr lang="en-US" sz="1100" dirty="0">
                <a:solidFill>
                  <a:schemeClr val="tx1"/>
                </a:solidFill>
              </a:rPr>
              <a:t>to assess vulnerabilities in health care facilities in the context of </a:t>
            </a:r>
            <a:r>
              <a:rPr lang="en-US" sz="1100">
                <a:solidFill>
                  <a:schemeClr val="tx1"/>
                </a:solidFill>
              </a:rPr>
              <a:t>climate change</a:t>
            </a:r>
            <a:r>
              <a:rPr lang="hu-HU" sz="1100">
                <a:solidFill>
                  <a:schemeClr val="tx1"/>
                </a:solidFill>
              </a:rPr>
              <a:t>,</a:t>
            </a:r>
            <a:r>
              <a:rPr lang="en-US" sz="1100">
                <a:solidFill>
                  <a:schemeClr val="tx1"/>
                </a:solidFill>
              </a:rPr>
              <a:t> </a:t>
            </a:r>
            <a:r>
              <a:rPr lang="en-US" sz="1100" dirty="0">
                <a:solidFill>
                  <a:schemeClr val="tx1"/>
                </a:solidFill>
              </a:rPr>
              <a:t>ISBN 978-92-4-002290-4 (electronic version) </a:t>
            </a:r>
            <a:r>
              <a:rPr lang="en-US" sz="1100">
                <a:solidFill>
                  <a:schemeClr val="tx1"/>
                </a:solidFill>
              </a:rPr>
              <a:t>– p</a:t>
            </a:r>
            <a:r>
              <a:rPr lang="hu-HU" sz="1100">
                <a:solidFill>
                  <a:schemeClr val="tx1"/>
                </a:solidFill>
              </a:rPr>
              <a:t>p.</a:t>
            </a:r>
            <a:r>
              <a:rPr lang="en-US" sz="1100">
                <a:solidFill>
                  <a:schemeClr val="tx1"/>
                </a:solidFill>
              </a:rPr>
              <a:t> </a:t>
            </a:r>
            <a:r>
              <a:rPr lang="en-US" sz="1100" dirty="0">
                <a:solidFill>
                  <a:schemeClr val="tx1"/>
                </a:solidFill>
              </a:rPr>
              <a:t>12-13</a:t>
            </a:r>
          </a:p>
          <a:p>
            <a:endParaRPr lang="en-US" dirty="0"/>
          </a:p>
        </p:txBody>
      </p:sp>
    </p:spTree>
    <p:extLst>
      <p:ext uri="{BB962C8B-B14F-4D97-AF65-F5344CB8AC3E}">
        <p14:creationId xmlns:p14="http://schemas.microsoft.com/office/powerpoint/2010/main" val="296736237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243161"/>
            <a:ext cx="11896826" cy="549635"/>
          </a:xfrm>
        </p:spPr>
        <p:txBody>
          <a:bodyPr>
            <a:noAutofit/>
          </a:bodyPr>
          <a:lstStyle/>
          <a:p>
            <a:r>
              <a:rPr lang="en-US" sz="2400" b="1" dirty="0"/>
              <a:t>Classification of climate-related hazards to health care facilities and overall health</a:t>
            </a:r>
            <a:endParaRPr lang="hu-HU" sz="2400" b="1" dirty="0"/>
          </a:p>
        </p:txBody>
      </p:sp>
      <p:sp>
        <p:nvSpPr>
          <p:cNvPr id="5" name="Content Placeholder 4"/>
          <p:cNvSpPr>
            <a:spLocks noGrp="1"/>
          </p:cNvSpPr>
          <p:nvPr>
            <p:ph idx="1"/>
          </p:nvPr>
        </p:nvSpPr>
        <p:spPr>
          <a:xfrm>
            <a:off x="145143" y="792796"/>
            <a:ext cx="3642874" cy="5056461"/>
          </a:xfrm>
        </p:spPr>
        <p:txBody>
          <a:bodyPr/>
          <a:lstStyle/>
          <a:p>
            <a:pPr marL="0" indent="0">
              <a:buNone/>
            </a:pPr>
            <a:r>
              <a:rPr lang="en-US" dirty="0"/>
              <a:t>Climate hazard groups:</a:t>
            </a:r>
          </a:p>
          <a:p>
            <a:pPr marL="0" indent="0">
              <a:buNone/>
            </a:pPr>
            <a:endParaRPr lang="en-US" dirty="0"/>
          </a:p>
          <a:p>
            <a:pPr marL="0" indent="0">
              <a:buNone/>
            </a:pPr>
            <a:endParaRPr lang="en-US" dirty="0"/>
          </a:p>
          <a:p>
            <a:pPr marL="0" indent="0">
              <a:buNone/>
            </a:pPr>
            <a:endParaRPr lang="en-US" sz="2000" dirty="0"/>
          </a:p>
          <a:p>
            <a:pPr marL="0" indent="0">
              <a:buNone/>
            </a:pPr>
            <a:r>
              <a:rPr lang="en-US" sz="2000" dirty="0"/>
              <a:t>A. Hydro-meteorological</a:t>
            </a:r>
          </a:p>
        </p:txBody>
      </p:sp>
      <p:pic>
        <p:nvPicPr>
          <p:cNvPr id="3" name="Picture 2"/>
          <p:cNvPicPr>
            <a:picLocks noChangeAspect="1"/>
          </p:cNvPicPr>
          <p:nvPr/>
        </p:nvPicPr>
        <p:blipFill rotWithShape="1">
          <a:blip r:embed="rId3"/>
          <a:srcRect l="20667" t="27949" r="24297" b="21523"/>
          <a:stretch/>
        </p:blipFill>
        <p:spPr>
          <a:xfrm>
            <a:off x="3812147" y="1876300"/>
            <a:ext cx="7160653" cy="3696237"/>
          </a:xfrm>
          <a:prstGeom prst="rect">
            <a:avLst/>
          </a:prstGeom>
        </p:spPr>
      </p:pic>
      <p:pic>
        <p:nvPicPr>
          <p:cNvPr id="4" name="Picture 3"/>
          <p:cNvPicPr>
            <a:picLocks noChangeAspect="1"/>
          </p:cNvPicPr>
          <p:nvPr/>
        </p:nvPicPr>
        <p:blipFill rotWithShape="1">
          <a:blip r:embed="rId4"/>
          <a:srcRect b="83985"/>
          <a:stretch/>
        </p:blipFill>
        <p:spPr>
          <a:xfrm>
            <a:off x="3903598" y="1428032"/>
            <a:ext cx="6977749" cy="448268"/>
          </a:xfrm>
          <a:prstGeom prst="rect">
            <a:avLst/>
          </a:prstGeom>
        </p:spPr>
      </p:pic>
      <p:sp>
        <p:nvSpPr>
          <p:cNvPr id="6" name="TextBox 5"/>
          <p:cNvSpPr txBox="1"/>
          <p:nvPr/>
        </p:nvSpPr>
        <p:spPr>
          <a:xfrm>
            <a:off x="11526592" y="153009"/>
            <a:ext cx="463588" cy="523220"/>
          </a:xfrm>
          <a:prstGeom prst="rect">
            <a:avLst/>
          </a:prstGeom>
          <a:noFill/>
        </p:spPr>
        <p:txBody>
          <a:bodyPr wrap="none" rtlCol="0">
            <a:spAutoFit/>
          </a:bodyPr>
          <a:lstStyle/>
          <a:p>
            <a:r>
              <a:rPr lang="en-US" sz="2800" b="1" dirty="0"/>
              <a:t>6.</a:t>
            </a:r>
          </a:p>
        </p:txBody>
      </p:sp>
      <p:sp>
        <p:nvSpPr>
          <p:cNvPr id="7" name="Rectangle 6"/>
          <p:cNvSpPr/>
          <p:nvPr/>
        </p:nvSpPr>
        <p:spPr>
          <a:xfrm>
            <a:off x="2177143" y="5820228"/>
            <a:ext cx="9581243" cy="273473"/>
          </a:xfrm>
          <a:prstGeom prst="rect">
            <a:avLst/>
          </a:prstGeom>
        </p:spPr>
        <p:txBody>
          <a:bodyPr wrap="square">
            <a:spAutoFit/>
          </a:bodyPr>
          <a:lstStyle/>
          <a:p>
            <a:pPr>
              <a:lnSpc>
                <a:spcPct val="107000"/>
              </a:lnSpc>
              <a:spcAft>
                <a:spcPts val="800"/>
              </a:spcAft>
            </a:pPr>
            <a:r>
              <a:rPr lang="hu-HU" sz="1100">
                <a:latin typeface="Calibri" panose="020F0502020204030204" pitchFamily="34" charset="0"/>
                <a:ea typeface="Calibri" panose="020F0502020204030204" pitchFamily="34" charset="0"/>
                <a:cs typeface="Times New Roman" panose="02020603050405020304" pitchFamily="18" charset="0"/>
              </a:rPr>
              <a:t>WHO, </a:t>
            </a:r>
            <a:r>
              <a:rPr lang="en-US" sz="1100">
                <a:latin typeface="Calibri" panose="020F0502020204030204" pitchFamily="34" charset="0"/>
                <a:ea typeface="Calibri" panose="020F0502020204030204" pitchFamily="34" charset="0"/>
                <a:cs typeface="Times New Roman" panose="02020603050405020304" pitchFamily="18" charset="0"/>
              </a:rPr>
              <a:t>Checklists to assess vulnerabilities in health care facilities in the context of climate change</a:t>
            </a:r>
            <a:r>
              <a:rPr lang="hu-HU" sz="1100">
                <a:latin typeface="Calibri" panose="020F0502020204030204" pitchFamily="34" charset="0"/>
                <a:ea typeface="Calibri" panose="020F0502020204030204" pitchFamily="34" charset="0"/>
                <a:cs typeface="Times New Roman" panose="02020603050405020304" pitchFamily="18" charset="0"/>
              </a:rPr>
              <a:t>,</a:t>
            </a:r>
            <a:r>
              <a:rPr lang="en-US" sz="1100">
                <a:latin typeface="Calibri" panose="020F0502020204030204" pitchFamily="34" charset="0"/>
                <a:ea typeface="Calibri" panose="020F0502020204030204" pitchFamily="34" charset="0"/>
                <a:cs typeface="Times New Roman" panose="02020603050405020304" pitchFamily="18" charset="0"/>
              </a:rPr>
              <a:t> ISBN 978-92-4-002290-4 (electronic version) – p</a:t>
            </a:r>
            <a:r>
              <a:rPr lang="hu-HU" sz="1100">
                <a:latin typeface="Calibri" panose="020F0502020204030204" pitchFamily="34" charset="0"/>
                <a:ea typeface="Calibri" panose="020F0502020204030204" pitchFamily="34" charset="0"/>
                <a:cs typeface="Times New Roman" panose="02020603050405020304" pitchFamily="18" charset="0"/>
              </a:rPr>
              <a:t>p.</a:t>
            </a:r>
            <a:r>
              <a:rPr lang="en-US" sz="1100">
                <a:latin typeface="Calibri" panose="020F0502020204030204" pitchFamily="34" charset="0"/>
                <a:ea typeface="Calibri" panose="020F0502020204030204" pitchFamily="34" charset="0"/>
                <a:cs typeface="Times New Roman" panose="02020603050405020304" pitchFamily="18" charset="0"/>
              </a:rPr>
              <a:t> 12-13</a:t>
            </a:r>
          </a:p>
        </p:txBody>
      </p:sp>
    </p:spTree>
    <p:extLst>
      <p:ext uri="{BB962C8B-B14F-4D97-AF65-F5344CB8AC3E}">
        <p14:creationId xmlns:p14="http://schemas.microsoft.com/office/powerpoint/2010/main" val="175330027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ím 1"/>
          <p:cNvSpPr txBox="1">
            <a:spLocks/>
          </p:cNvSpPr>
          <p:nvPr/>
        </p:nvSpPr>
        <p:spPr>
          <a:xfrm>
            <a:off x="192505" y="243161"/>
            <a:ext cx="11896826" cy="54963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r>
              <a:rPr lang="en-US" sz="2400" b="1"/>
              <a:t>Classification of climate-related hazards to health care facilities and overall health</a:t>
            </a:r>
            <a:endParaRPr lang="hu-HU" sz="2400" b="1" dirty="0"/>
          </a:p>
        </p:txBody>
      </p:sp>
      <p:sp>
        <p:nvSpPr>
          <p:cNvPr id="5" name="Content Placeholder 4"/>
          <p:cNvSpPr>
            <a:spLocks noGrp="1"/>
          </p:cNvSpPr>
          <p:nvPr>
            <p:ph idx="1"/>
          </p:nvPr>
        </p:nvSpPr>
        <p:spPr>
          <a:xfrm>
            <a:off x="168375" y="792796"/>
            <a:ext cx="3798318" cy="5370897"/>
          </a:xfrm>
        </p:spPr>
        <p:txBody>
          <a:bodyPr/>
          <a:lstStyle/>
          <a:p>
            <a:pPr marL="0" indent="0">
              <a:buNone/>
            </a:pPr>
            <a:r>
              <a:rPr lang="en-US" dirty="0"/>
              <a:t>Climate hazard groups:</a:t>
            </a:r>
          </a:p>
          <a:p>
            <a:pPr marL="0" indent="0">
              <a:buNone/>
            </a:pPr>
            <a:endParaRPr lang="en-US" dirty="0"/>
          </a:p>
          <a:p>
            <a:pPr marL="0" indent="0">
              <a:buNone/>
            </a:pPr>
            <a:endParaRPr lang="en-US" dirty="0"/>
          </a:p>
          <a:p>
            <a:pPr marL="0" indent="0">
              <a:buNone/>
            </a:pPr>
            <a:endParaRPr lang="en-US" sz="2000" dirty="0"/>
          </a:p>
          <a:p>
            <a:pPr marL="0" indent="0">
              <a:buNone/>
            </a:pPr>
            <a:endParaRPr lang="en-US" sz="2000" dirty="0"/>
          </a:p>
          <a:p>
            <a:pPr marL="0" indent="0">
              <a:buNone/>
            </a:pPr>
            <a:r>
              <a:rPr lang="en-US" sz="2000" dirty="0"/>
              <a:t>B. </a:t>
            </a:r>
            <a:r>
              <a:rPr lang="en-US" sz="2000" dirty="0" err="1"/>
              <a:t>Enviromental</a:t>
            </a:r>
            <a:endParaRPr lang="en-US" sz="2000" dirty="0"/>
          </a:p>
        </p:txBody>
      </p:sp>
      <p:pic>
        <p:nvPicPr>
          <p:cNvPr id="7" name="Picture 6"/>
          <p:cNvPicPr>
            <a:picLocks noChangeAspect="1"/>
          </p:cNvPicPr>
          <p:nvPr/>
        </p:nvPicPr>
        <p:blipFill rotWithShape="1">
          <a:blip r:embed="rId2"/>
          <a:srcRect l="30962" t="30061" r="18458" b="23283"/>
          <a:stretch/>
        </p:blipFill>
        <p:spPr>
          <a:xfrm>
            <a:off x="3850783" y="1704372"/>
            <a:ext cx="7353837" cy="3880158"/>
          </a:xfrm>
          <a:prstGeom prst="rect">
            <a:avLst/>
          </a:prstGeom>
        </p:spPr>
      </p:pic>
      <p:sp>
        <p:nvSpPr>
          <p:cNvPr id="6" name="TextBox 5"/>
          <p:cNvSpPr txBox="1"/>
          <p:nvPr/>
        </p:nvSpPr>
        <p:spPr>
          <a:xfrm>
            <a:off x="11526592" y="153009"/>
            <a:ext cx="463588" cy="523220"/>
          </a:xfrm>
          <a:prstGeom prst="rect">
            <a:avLst/>
          </a:prstGeom>
          <a:noFill/>
        </p:spPr>
        <p:txBody>
          <a:bodyPr wrap="none" rtlCol="0">
            <a:spAutoFit/>
          </a:bodyPr>
          <a:lstStyle/>
          <a:p>
            <a:r>
              <a:rPr lang="en-US" sz="2800" b="1" dirty="0"/>
              <a:t>6.</a:t>
            </a:r>
          </a:p>
        </p:txBody>
      </p:sp>
      <p:sp>
        <p:nvSpPr>
          <p:cNvPr id="2" name="Rectangle 1"/>
          <p:cNvSpPr/>
          <p:nvPr/>
        </p:nvSpPr>
        <p:spPr>
          <a:xfrm>
            <a:off x="2067534" y="5709081"/>
            <a:ext cx="9137086" cy="273473"/>
          </a:xfrm>
          <a:prstGeom prst="rect">
            <a:avLst/>
          </a:prstGeom>
        </p:spPr>
        <p:txBody>
          <a:bodyPr wrap="square">
            <a:spAutoFit/>
          </a:bodyPr>
          <a:lstStyle/>
          <a:p>
            <a:pPr>
              <a:lnSpc>
                <a:spcPct val="107000"/>
              </a:lnSpc>
              <a:spcAft>
                <a:spcPts val="800"/>
              </a:spcAft>
            </a:pPr>
            <a:r>
              <a:rPr lang="hu-HU" sz="1100">
                <a:latin typeface="Calibri" panose="020F0502020204030204" pitchFamily="34" charset="0"/>
                <a:ea typeface="Calibri" panose="020F0502020204030204" pitchFamily="34" charset="0"/>
                <a:cs typeface="Times New Roman" panose="02020603050405020304" pitchFamily="18" charset="0"/>
              </a:rPr>
              <a:t>WHO, </a:t>
            </a:r>
            <a:r>
              <a:rPr lang="en-US" sz="1100">
                <a:latin typeface="Calibri" panose="020F0502020204030204" pitchFamily="34" charset="0"/>
                <a:ea typeface="Calibri" panose="020F0502020204030204" pitchFamily="34" charset="0"/>
                <a:cs typeface="Times New Roman" panose="02020603050405020304" pitchFamily="18" charset="0"/>
              </a:rPr>
              <a:t>Checklists to assess vulnerabilities in health care facilities in the context of climate change</a:t>
            </a:r>
            <a:r>
              <a:rPr lang="hu-HU" sz="1100">
                <a:latin typeface="Calibri" panose="020F0502020204030204" pitchFamily="34" charset="0"/>
                <a:ea typeface="Calibri" panose="020F0502020204030204" pitchFamily="34" charset="0"/>
                <a:cs typeface="Times New Roman" panose="02020603050405020304" pitchFamily="18" charset="0"/>
              </a:rPr>
              <a:t>,</a:t>
            </a:r>
            <a:r>
              <a:rPr lang="en-US" sz="1100">
                <a:latin typeface="Calibri" panose="020F0502020204030204" pitchFamily="34" charset="0"/>
                <a:ea typeface="Calibri" panose="020F0502020204030204" pitchFamily="34" charset="0"/>
                <a:cs typeface="Times New Roman" panose="02020603050405020304" pitchFamily="18" charset="0"/>
              </a:rPr>
              <a:t> ISBN 978-92-4-002290-4 (electronic version) – p</a:t>
            </a:r>
            <a:r>
              <a:rPr lang="hu-HU" sz="1100">
                <a:latin typeface="Calibri" panose="020F0502020204030204" pitchFamily="34" charset="0"/>
                <a:ea typeface="Calibri" panose="020F0502020204030204" pitchFamily="34" charset="0"/>
                <a:cs typeface="Times New Roman" panose="02020603050405020304" pitchFamily="18" charset="0"/>
              </a:rPr>
              <a:t>p.</a:t>
            </a:r>
            <a:r>
              <a:rPr lang="en-US" sz="1100">
                <a:latin typeface="Calibri" panose="020F0502020204030204" pitchFamily="34" charset="0"/>
                <a:ea typeface="Calibri" panose="020F0502020204030204" pitchFamily="34" charset="0"/>
                <a:cs typeface="Times New Roman" panose="02020603050405020304" pitchFamily="18" charset="0"/>
              </a:rPr>
              <a:t> 12-13</a:t>
            </a:r>
          </a:p>
        </p:txBody>
      </p:sp>
      <p:pic>
        <p:nvPicPr>
          <p:cNvPr id="9" name="Picture 3"/>
          <p:cNvPicPr>
            <a:picLocks noChangeAspect="1"/>
          </p:cNvPicPr>
          <p:nvPr/>
        </p:nvPicPr>
        <p:blipFill rotWithShape="1">
          <a:blip r:embed="rId3"/>
          <a:srcRect b="83985"/>
          <a:stretch/>
        </p:blipFill>
        <p:spPr>
          <a:xfrm>
            <a:off x="3860468" y="1290016"/>
            <a:ext cx="6977749" cy="448268"/>
          </a:xfrm>
          <a:prstGeom prst="rect">
            <a:avLst/>
          </a:prstGeom>
        </p:spPr>
      </p:pic>
    </p:spTree>
    <p:extLst>
      <p:ext uri="{BB962C8B-B14F-4D97-AF65-F5344CB8AC3E}">
        <p14:creationId xmlns:p14="http://schemas.microsoft.com/office/powerpoint/2010/main" val="380288970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nvPr>
        </p:nvGraphicFramePr>
        <p:xfrm>
          <a:off x="182880" y="91440"/>
          <a:ext cx="10437223" cy="60018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9" name="Diagram 8"/>
          <p:cNvGraphicFramePr/>
          <p:nvPr/>
        </p:nvGraphicFramePr>
        <p:xfrm>
          <a:off x="8981441" y="431073"/>
          <a:ext cx="4930501" cy="5408023"/>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31437804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ím 1"/>
          <p:cNvSpPr txBox="1">
            <a:spLocks/>
          </p:cNvSpPr>
          <p:nvPr/>
        </p:nvSpPr>
        <p:spPr>
          <a:xfrm>
            <a:off x="192505" y="243161"/>
            <a:ext cx="11896826" cy="54963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r>
              <a:rPr lang="en-US" sz="2400" b="1"/>
              <a:t>Classification of climate-related hazards to health care facilities and overall health</a:t>
            </a:r>
            <a:endParaRPr lang="hu-HU" sz="2400" b="1" dirty="0"/>
          </a:p>
        </p:txBody>
      </p:sp>
      <p:sp>
        <p:nvSpPr>
          <p:cNvPr id="5" name="Content Placeholder 4"/>
          <p:cNvSpPr>
            <a:spLocks noGrp="1"/>
          </p:cNvSpPr>
          <p:nvPr>
            <p:ph idx="1"/>
          </p:nvPr>
        </p:nvSpPr>
        <p:spPr>
          <a:xfrm>
            <a:off x="168375" y="792796"/>
            <a:ext cx="3798318" cy="5370897"/>
          </a:xfrm>
        </p:spPr>
        <p:txBody>
          <a:bodyPr/>
          <a:lstStyle/>
          <a:p>
            <a:pPr marL="0" indent="0">
              <a:buNone/>
            </a:pPr>
            <a:r>
              <a:rPr lang="en-US" dirty="0"/>
              <a:t>Climate hazard groups:</a:t>
            </a:r>
          </a:p>
          <a:p>
            <a:pPr marL="0" indent="0">
              <a:buNone/>
            </a:pPr>
            <a:endParaRPr lang="en-US" dirty="0"/>
          </a:p>
          <a:p>
            <a:pPr marL="0" indent="0">
              <a:buNone/>
            </a:pPr>
            <a:endParaRPr lang="en-US" dirty="0"/>
          </a:p>
          <a:p>
            <a:pPr marL="0" indent="0">
              <a:buNone/>
            </a:pPr>
            <a:endParaRPr lang="en-US" sz="2000" dirty="0"/>
          </a:p>
          <a:p>
            <a:pPr marL="0" indent="0">
              <a:buNone/>
            </a:pPr>
            <a:endParaRPr lang="en-US" sz="2000" dirty="0"/>
          </a:p>
          <a:p>
            <a:pPr marL="0" indent="0">
              <a:buNone/>
            </a:pPr>
            <a:r>
              <a:rPr lang="en-US" sz="2000" dirty="0"/>
              <a:t>C. Biological</a:t>
            </a:r>
          </a:p>
          <a:p>
            <a:pPr marL="0" indent="0">
              <a:buNone/>
            </a:pPr>
            <a:r>
              <a:rPr lang="en-US" sz="2000" dirty="0"/>
              <a:t>(climate-sensitive diseases)</a:t>
            </a:r>
          </a:p>
        </p:txBody>
      </p:sp>
      <p:pic>
        <p:nvPicPr>
          <p:cNvPr id="2" name="Picture 1"/>
          <p:cNvPicPr>
            <a:picLocks noChangeAspect="1"/>
          </p:cNvPicPr>
          <p:nvPr/>
        </p:nvPicPr>
        <p:blipFill rotWithShape="1">
          <a:blip r:embed="rId2"/>
          <a:srcRect l="33239" t="16681" r="23110" b="15185"/>
          <a:stretch/>
        </p:blipFill>
        <p:spPr>
          <a:xfrm>
            <a:off x="3966693" y="882948"/>
            <a:ext cx="5679583" cy="4984124"/>
          </a:xfrm>
          <a:prstGeom prst="rect">
            <a:avLst/>
          </a:prstGeom>
        </p:spPr>
      </p:pic>
      <p:sp>
        <p:nvSpPr>
          <p:cNvPr id="6" name="TextBox 5"/>
          <p:cNvSpPr txBox="1"/>
          <p:nvPr/>
        </p:nvSpPr>
        <p:spPr>
          <a:xfrm>
            <a:off x="11526592" y="153009"/>
            <a:ext cx="463588" cy="523220"/>
          </a:xfrm>
          <a:prstGeom prst="rect">
            <a:avLst/>
          </a:prstGeom>
          <a:noFill/>
        </p:spPr>
        <p:txBody>
          <a:bodyPr wrap="none" rtlCol="0">
            <a:spAutoFit/>
          </a:bodyPr>
          <a:lstStyle/>
          <a:p>
            <a:r>
              <a:rPr lang="en-US" sz="2800" b="1" dirty="0"/>
              <a:t>6.</a:t>
            </a:r>
          </a:p>
        </p:txBody>
      </p:sp>
      <p:sp>
        <p:nvSpPr>
          <p:cNvPr id="3" name="Rectangle 2"/>
          <p:cNvSpPr/>
          <p:nvPr/>
        </p:nvSpPr>
        <p:spPr>
          <a:xfrm>
            <a:off x="2745015" y="5995888"/>
            <a:ext cx="9013371" cy="273473"/>
          </a:xfrm>
          <a:prstGeom prst="rect">
            <a:avLst/>
          </a:prstGeom>
        </p:spPr>
        <p:txBody>
          <a:bodyPr wrap="square">
            <a:spAutoFit/>
          </a:bodyPr>
          <a:lstStyle/>
          <a:p>
            <a:pPr>
              <a:lnSpc>
                <a:spcPct val="107000"/>
              </a:lnSpc>
              <a:spcAft>
                <a:spcPts val="800"/>
              </a:spcAft>
            </a:pPr>
            <a:r>
              <a:rPr lang="hu-HU" sz="1100">
                <a:latin typeface="Calibri" panose="020F0502020204030204" pitchFamily="34" charset="0"/>
                <a:ea typeface="Calibri" panose="020F0502020204030204" pitchFamily="34" charset="0"/>
                <a:cs typeface="Times New Roman" panose="02020603050405020304" pitchFamily="18" charset="0"/>
              </a:rPr>
              <a:t>WHO, </a:t>
            </a:r>
            <a:r>
              <a:rPr lang="en-US" sz="1100">
                <a:latin typeface="Calibri" panose="020F0502020204030204" pitchFamily="34" charset="0"/>
                <a:ea typeface="Calibri" panose="020F0502020204030204" pitchFamily="34" charset="0"/>
                <a:cs typeface="Times New Roman" panose="02020603050405020304" pitchFamily="18" charset="0"/>
              </a:rPr>
              <a:t>Checklists to assess vulnerabilities in health care facilities in the context of climate change</a:t>
            </a:r>
            <a:r>
              <a:rPr lang="hu-HU" sz="1100">
                <a:latin typeface="Calibri" panose="020F0502020204030204" pitchFamily="34" charset="0"/>
                <a:ea typeface="Calibri" panose="020F0502020204030204" pitchFamily="34" charset="0"/>
                <a:cs typeface="Times New Roman" panose="02020603050405020304" pitchFamily="18" charset="0"/>
              </a:rPr>
              <a:t>,</a:t>
            </a:r>
            <a:r>
              <a:rPr lang="en-US" sz="1100">
                <a:latin typeface="Calibri" panose="020F0502020204030204" pitchFamily="34" charset="0"/>
                <a:ea typeface="Calibri" panose="020F0502020204030204" pitchFamily="34" charset="0"/>
                <a:cs typeface="Times New Roman" panose="02020603050405020304" pitchFamily="18" charset="0"/>
              </a:rPr>
              <a:t> ISBN 978-92-4-002290-4 (electronic version) – p</a:t>
            </a:r>
            <a:r>
              <a:rPr lang="hu-HU" sz="1100">
                <a:latin typeface="Calibri" panose="020F0502020204030204" pitchFamily="34" charset="0"/>
                <a:ea typeface="Calibri" panose="020F0502020204030204" pitchFamily="34" charset="0"/>
                <a:cs typeface="Times New Roman" panose="02020603050405020304" pitchFamily="18" charset="0"/>
              </a:rPr>
              <a:t>p.</a:t>
            </a:r>
            <a:r>
              <a:rPr lang="en-US" sz="1100">
                <a:latin typeface="Calibri" panose="020F0502020204030204" pitchFamily="34" charset="0"/>
                <a:ea typeface="Calibri" panose="020F0502020204030204" pitchFamily="34" charset="0"/>
                <a:cs typeface="Times New Roman" panose="02020603050405020304" pitchFamily="18" charset="0"/>
              </a:rPr>
              <a:t> 12-13</a:t>
            </a:r>
          </a:p>
        </p:txBody>
      </p:sp>
    </p:spTree>
    <p:extLst>
      <p:ext uri="{BB962C8B-B14F-4D97-AF65-F5344CB8AC3E}">
        <p14:creationId xmlns:p14="http://schemas.microsoft.com/office/powerpoint/2010/main" val="97986267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ím 1"/>
          <p:cNvSpPr txBox="1">
            <a:spLocks/>
          </p:cNvSpPr>
          <p:nvPr/>
        </p:nvSpPr>
        <p:spPr>
          <a:xfrm>
            <a:off x="192505" y="243161"/>
            <a:ext cx="11896826" cy="54963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r>
              <a:rPr lang="en-US" sz="2400" b="1"/>
              <a:t>Classification of climate-related hazards to health care facilities and overall health</a:t>
            </a:r>
            <a:endParaRPr lang="hu-HU" sz="2400" b="1" dirty="0"/>
          </a:p>
        </p:txBody>
      </p:sp>
      <p:sp>
        <p:nvSpPr>
          <p:cNvPr id="5" name="Content Placeholder 4"/>
          <p:cNvSpPr>
            <a:spLocks noGrp="1"/>
          </p:cNvSpPr>
          <p:nvPr>
            <p:ph idx="1"/>
          </p:nvPr>
        </p:nvSpPr>
        <p:spPr>
          <a:xfrm>
            <a:off x="192505" y="792796"/>
            <a:ext cx="3798318" cy="5370897"/>
          </a:xfrm>
        </p:spPr>
        <p:txBody>
          <a:bodyPr>
            <a:normAutofit lnSpcReduction="10000"/>
          </a:bodyPr>
          <a:lstStyle/>
          <a:p>
            <a:pPr marL="0" indent="0">
              <a:buNone/>
            </a:pPr>
            <a:r>
              <a:rPr lang="en-US" dirty="0"/>
              <a:t>Climate hazard groups:</a:t>
            </a:r>
          </a:p>
          <a:p>
            <a:pPr marL="0" indent="0">
              <a:buNone/>
            </a:pPr>
            <a:endParaRPr lang="en-US" dirty="0"/>
          </a:p>
          <a:p>
            <a:pPr marL="0" indent="0">
              <a:buNone/>
            </a:pPr>
            <a:r>
              <a:rPr lang="en-US" sz="2000" dirty="0"/>
              <a:t>D. Climate-sensitive health outcomes</a:t>
            </a:r>
          </a:p>
          <a:p>
            <a:pPr marL="0" indent="0">
              <a:buNone/>
            </a:pPr>
            <a:endParaRPr lang="en-US" sz="2000" dirty="0"/>
          </a:p>
          <a:p>
            <a:pPr marL="0" indent="0">
              <a:buNone/>
            </a:pPr>
            <a:endParaRPr lang="en-US" sz="2000" dirty="0"/>
          </a:p>
          <a:p>
            <a:pPr marL="0" indent="0">
              <a:buNone/>
            </a:pPr>
            <a:r>
              <a:rPr lang="en-US" sz="2000" dirty="0"/>
              <a:t>E. Technological (mediated by climate hazards)</a:t>
            </a:r>
          </a:p>
          <a:p>
            <a:pPr marL="0" indent="0">
              <a:buNone/>
            </a:pPr>
            <a:endParaRPr lang="en-US" sz="2000" dirty="0"/>
          </a:p>
          <a:p>
            <a:pPr marL="0" indent="0">
              <a:buNone/>
            </a:pPr>
            <a:endParaRPr lang="en-US" sz="2000" dirty="0"/>
          </a:p>
          <a:p>
            <a:pPr marL="0" indent="0">
              <a:buNone/>
            </a:pPr>
            <a:endParaRPr lang="en-US" sz="2000" dirty="0"/>
          </a:p>
          <a:p>
            <a:pPr marL="0" indent="0">
              <a:buNone/>
            </a:pPr>
            <a:endParaRPr lang="en-US" sz="2000" dirty="0"/>
          </a:p>
          <a:p>
            <a:pPr marL="0" indent="0">
              <a:buNone/>
            </a:pPr>
            <a:r>
              <a:rPr lang="en-US" sz="2000" dirty="0"/>
              <a:t>F. Societal(mediated by climate hazards)	</a:t>
            </a:r>
          </a:p>
          <a:p>
            <a:pPr marL="0" indent="0">
              <a:buNone/>
            </a:pPr>
            <a:endParaRPr lang="en-US" sz="2000" dirty="0"/>
          </a:p>
        </p:txBody>
      </p:sp>
      <p:pic>
        <p:nvPicPr>
          <p:cNvPr id="3" name="Picture 2"/>
          <p:cNvPicPr>
            <a:picLocks noChangeAspect="1"/>
          </p:cNvPicPr>
          <p:nvPr/>
        </p:nvPicPr>
        <p:blipFill rotWithShape="1">
          <a:blip r:embed="rId2"/>
          <a:srcRect l="33536" t="19850" r="16378" b="12720"/>
          <a:stretch/>
        </p:blipFill>
        <p:spPr>
          <a:xfrm>
            <a:off x="3966693" y="882948"/>
            <a:ext cx="6516710" cy="4932608"/>
          </a:xfrm>
          <a:prstGeom prst="rect">
            <a:avLst/>
          </a:prstGeom>
        </p:spPr>
      </p:pic>
      <p:sp>
        <p:nvSpPr>
          <p:cNvPr id="6" name="TextBox 5"/>
          <p:cNvSpPr txBox="1"/>
          <p:nvPr/>
        </p:nvSpPr>
        <p:spPr>
          <a:xfrm>
            <a:off x="11526592" y="153009"/>
            <a:ext cx="463588" cy="523220"/>
          </a:xfrm>
          <a:prstGeom prst="rect">
            <a:avLst/>
          </a:prstGeom>
          <a:noFill/>
        </p:spPr>
        <p:txBody>
          <a:bodyPr wrap="none" rtlCol="0">
            <a:spAutoFit/>
          </a:bodyPr>
          <a:lstStyle/>
          <a:p>
            <a:r>
              <a:rPr lang="en-US" sz="2800" b="1" dirty="0"/>
              <a:t>6.</a:t>
            </a:r>
          </a:p>
        </p:txBody>
      </p:sp>
      <p:sp>
        <p:nvSpPr>
          <p:cNvPr id="2" name="Rectangle 1"/>
          <p:cNvSpPr/>
          <p:nvPr/>
        </p:nvSpPr>
        <p:spPr>
          <a:xfrm>
            <a:off x="3177560" y="5927552"/>
            <a:ext cx="8911771" cy="273473"/>
          </a:xfrm>
          <a:prstGeom prst="rect">
            <a:avLst/>
          </a:prstGeom>
        </p:spPr>
        <p:txBody>
          <a:bodyPr wrap="square">
            <a:spAutoFit/>
          </a:bodyPr>
          <a:lstStyle/>
          <a:p>
            <a:pPr>
              <a:lnSpc>
                <a:spcPct val="107000"/>
              </a:lnSpc>
              <a:spcAft>
                <a:spcPts val="800"/>
              </a:spcAft>
            </a:pPr>
            <a:r>
              <a:rPr lang="hu-HU" sz="1100">
                <a:latin typeface="Calibri" panose="020F0502020204030204" pitchFamily="34" charset="0"/>
                <a:ea typeface="Calibri" panose="020F0502020204030204" pitchFamily="34" charset="0"/>
                <a:cs typeface="Times New Roman" panose="02020603050405020304" pitchFamily="18" charset="0"/>
              </a:rPr>
              <a:t>WHO, </a:t>
            </a:r>
            <a:r>
              <a:rPr lang="en-US" sz="1100">
                <a:latin typeface="Calibri" panose="020F0502020204030204" pitchFamily="34" charset="0"/>
                <a:ea typeface="Calibri" panose="020F0502020204030204" pitchFamily="34" charset="0"/>
                <a:cs typeface="Times New Roman" panose="02020603050405020304" pitchFamily="18" charset="0"/>
              </a:rPr>
              <a:t>Checklists to assess vulnerabilities in health care facilities in the context of climate change</a:t>
            </a:r>
            <a:r>
              <a:rPr lang="hu-HU" sz="1100">
                <a:latin typeface="Calibri" panose="020F0502020204030204" pitchFamily="34" charset="0"/>
                <a:ea typeface="Calibri" panose="020F0502020204030204" pitchFamily="34" charset="0"/>
                <a:cs typeface="Times New Roman" panose="02020603050405020304" pitchFamily="18" charset="0"/>
              </a:rPr>
              <a:t>,</a:t>
            </a:r>
            <a:r>
              <a:rPr lang="en-US" sz="1100">
                <a:latin typeface="Calibri" panose="020F0502020204030204" pitchFamily="34" charset="0"/>
                <a:ea typeface="Calibri" panose="020F0502020204030204" pitchFamily="34" charset="0"/>
                <a:cs typeface="Times New Roman" panose="02020603050405020304" pitchFamily="18" charset="0"/>
              </a:rPr>
              <a:t> ISBN 978-92-4-002290-4 (electronic version) – p</a:t>
            </a:r>
            <a:r>
              <a:rPr lang="hu-HU" sz="1100">
                <a:latin typeface="Calibri" panose="020F0502020204030204" pitchFamily="34" charset="0"/>
                <a:ea typeface="Calibri" panose="020F0502020204030204" pitchFamily="34" charset="0"/>
                <a:cs typeface="Times New Roman" panose="02020603050405020304" pitchFamily="18" charset="0"/>
              </a:rPr>
              <a:t>p.</a:t>
            </a:r>
            <a:r>
              <a:rPr lang="en-US" sz="1100">
                <a:latin typeface="Calibri" panose="020F0502020204030204" pitchFamily="34" charset="0"/>
                <a:ea typeface="Calibri" panose="020F0502020204030204" pitchFamily="34" charset="0"/>
                <a:cs typeface="Times New Roman" panose="02020603050405020304" pitchFamily="18" charset="0"/>
              </a:rPr>
              <a:t> 12-13</a:t>
            </a:r>
          </a:p>
        </p:txBody>
      </p:sp>
    </p:spTree>
    <p:extLst>
      <p:ext uri="{BB962C8B-B14F-4D97-AF65-F5344CB8AC3E}">
        <p14:creationId xmlns:p14="http://schemas.microsoft.com/office/powerpoint/2010/main" val="293841430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ím 1"/>
          <p:cNvSpPr txBox="1">
            <a:spLocks/>
          </p:cNvSpPr>
          <p:nvPr/>
        </p:nvSpPr>
        <p:spPr>
          <a:xfrm>
            <a:off x="192504" y="204525"/>
            <a:ext cx="11896826" cy="74851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r>
              <a:rPr lang="en-US" sz="2400" b="1" dirty="0"/>
              <a:t>Number of events, deaths and affected persons since 1960, for drought, extreme temperature (heat), flood, storm and wildfire </a:t>
            </a:r>
            <a:endParaRPr lang="hu-HU" sz="2400" b="1" dirty="0"/>
          </a:p>
        </p:txBody>
      </p:sp>
      <p:pic>
        <p:nvPicPr>
          <p:cNvPr id="6" name="Content Placeholder 5"/>
          <p:cNvPicPr>
            <a:picLocks noGrp="1" noChangeAspect="1"/>
          </p:cNvPicPr>
          <p:nvPr>
            <p:ph idx="1"/>
          </p:nvPr>
        </p:nvPicPr>
        <p:blipFill rotWithShape="1">
          <a:blip r:embed="rId2"/>
          <a:srcRect l="14300" t="26234" r="16669" b="7819"/>
          <a:stretch/>
        </p:blipFill>
        <p:spPr>
          <a:xfrm>
            <a:off x="1607554" y="1118853"/>
            <a:ext cx="9066727" cy="4869824"/>
          </a:xfrm>
          <a:prstGeom prst="rect">
            <a:avLst/>
          </a:prstGeom>
        </p:spPr>
      </p:pic>
      <p:sp>
        <p:nvSpPr>
          <p:cNvPr id="5" name="TextBox 4"/>
          <p:cNvSpPr txBox="1"/>
          <p:nvPr/>
        </p:nvSpPr>
        <p:spPr>
          <a:xfrm>
            <a:off x="11526592" y="153009"/>
            <a:ext cx="463588" cy="523220"/>
          </a:xfrm>
          <a:prstGeom prst="rect">
            <a:avLst/>
          </a:prstGeom>
          <a:noFill/>
        </p:spPr>
        <p:txBody>
          <a:bodyPr wrap="none" rtlCol="0">
            <a:spAutoFit/>
          </a:bodyPr>
          <a:lstStyle/>
          <a:p>
            <a:r>
              <a:rPr lang="en-US" sz="2800" b="1" dirty="0"/>
              <a:t>6.</a:t>
            </a:r>
          </a:p>
        </p:txBody>
      </p:sp>
      <p:sp>
        <p:nvSpPr>
          <p:cNvPr id="7" name="Content Placeholder 4"/>
          <p:cNvSpPr txBox="1">
            <a:spLocks/>
          </p:cNvSpPr>
          <p:nvPr/>
        </p:nvSpPr>
        <p:spPr>
          <a:xfrm>
            <a:off x="0" y="6154493"/>
            <a:ext cx="11896825" cy="81061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mn-lt"/>
                <a:ea typeface="+mn-ea"/>
                <a:cs typeface="+mn-cs"/>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8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hu-HU" sz="1100">
                <a:solidFill>
                  <a:schemeClr val="tx1"/>
                </a:solidFill>
              </a:rPr>
              <a:t>WHO, </a:t>
            </a:r>
            <a:r>
              <a:rPr lang="en-US" sz="1100">
                <a:solidFill>
                  <a:schemeClr val="tx1"/>
                </a:solidFill>
              </a:rPr>
              <a:t>Checklists </a:t>
            </a:r>
            <a:r>
              <a:rPr lang="en-US" sz="1100" dirty="0">
                <a:solidFill>
                  <a:schemeClr val="tx1"/>
                </a:solidFill>
              </a:rPr>
              <a:t>to assess vulnerabilities in health care facilities in the context of </a:t>
            </a:r>
            <a:r>
              <a:rPr lang="en-US" sz="1100">
                <a:solidFill>
                  <a:schemeClr val="tx1"/>
                </a:solidFill>
              </a:rPr>
              <a:t>climate change</a:t>
            </a:r>
            <a:r>
              <a:rPr lang="hu-HU" sz="1100">
                <a:solidFill>
                  <a:schemeClr val="tx1"/>
                </a:solidFill>
              </a:rPr>
              <a:t>,</a:t>
            </a:r>
            <a:r>
              <a:rPr lang="en-US" sz="1100">
                <a:solidFill>
                  <a:schemeClr val="tx1"/>
                </a:solidFill>
              </a:rPr>
              <a:t> </a:t>
            </a:r>
            <a:r>
              <a:rPr lang="en-US" sz="1100" dirty="0">
                <a:solidFill>
                  <a:schemeClr val="tx1"/>
                </a:solidFill>
              </a:rPr>
              <a:t>ISBN 978-92-4-002290-4 (electronic version) </a:t>
            </a:r>
            <a:r>
              <a:rPr lang="en-US" sz="1100">
                <a:solidFill>
                  <a:schemeClr val="tx1"/>
                </a:solidFill>
              </a:rPr>
              <a:t>– p</a:t>
            </a:r>
            <a:r>
              <a:rPr lang="hu-HU" sz="1100">
                <a:solidFill>
                  <a:schemeClr val="tx1"/>
                </a:solidFill>
              </a:rPr>
              <a:t>.</a:t>
            </a:r>
            <a:r>
              <a:rPr lang="en-US" sz="1100">
                <a:solidFill>
                  <a:schemeClr val="tx1"/>
                </a:solidFill>
              </a:rPr>
              <a:t> </a:t>
            </a:r>
            <a:r>
              <a:rPr lang="en-US" sz="1100" dirty="0">
                <a:solidFill>
                  <a:schemeClr val="tx1"/>
                </a:solidFill>
              </a:rPr>
              <a:t>16</a:t>
            </a:r>
          </a:p>
          <a:p>
            <a:endParaRPr lang="en-US" dirty="0"/>
          </a:p>
        </p:txBody>
      </p:sp>
    </p:spTree>
    <p:extLst>
      <p:ext uri="{BB962C8B-B14F-4D97-AF65-F5344CB8AC3E}">
        <p14:creationId xmlns:p14="http://schemas.microsoft.com/office/powerpoint/2010/main" val="328358808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l="26310" t="18090" r="29247" b="6030"/>
          <a:stretch/>
        </p:blipFill>
        <p:spPr>
          <a:xfrm>
            <a:off x="2768958" y="273279"/>
            <a:ext cx="6168980" cy="5921672"/>
          </a:xfrm>
          <a:prstGeom prst="rect">
            <a:avLst/>
          </a:prstGeom>
        </p:spPr>
      </p:pic>
      <p:sp>
        <p:nvSpPr>
          <p:cNvPr id="5" name="TextBox 4"/>
          <p:cNvSpPr txBox="1"/>
          <p:nvPr/>
        </p:nvSpPr>
        <p:spPr>
          <a:xfrm>
            <a:off x="11526592" y="153009"/>
            <a:ext cx="463588" cy="523220"/>
          </a:xfrm>
          <a:prstGeom prst="rect">
            <a:avLst/>
          </a:prstGeom>
          <a:noFill/>
        </p:spPr>
        <p:txBody>
          <a:bodyPr wrap="none" rtlCol="0">
            <a:spAutoFit/>
          </a:bodyPr>
          <a:lstStyle/>
          <a:p>
            <a:r>
              <a:rPr lang="en-US" sz="2800" b="1" dirty="0"/>
              <a:t>6.</a:t>
            </a:r>
          </a:p>
        </p:txBody>
      </p:sp>
      <p:sp>
        <p:nvSpPr>
          <p:cNvPr id="6" name="Content Placeholder 4"/>
          <p:cNvSpPr txBox="1">
            <a:spLocks/>
          </p:cNvSpPr>
          <p:nvPr/>
        </p:nvSpPr>
        <p:spPr>
          <a:xfrm>
            <a:off x="0" y="6087040"/>
            <a:ext cx="11896825" cy="32654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mn-lt"/>
                <a:ea typeface="+mn-ea"/>
                <a:cs typeface="+mn-cs"/>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8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hu-HU" sz="1100">
                <a:solidFill>
                  <a:schemeClr val="tx1"/>
                </a:solidFill>
              </a:rPr>
              <a:t>WHO. </a:t>
            </a:r>
            <a:r>
              <a:rPr lang="en-US" sz="1100">
                <a:solidFill>
                  <a:schemeClr val="tx1"/>
                </a:solidFill>
              </a:rPr>
              <a:t>Checklists </a:t>
            </a:r>
            <a:r>
              <a:rPr lang="en-US" sz="1100" dirty="0">
                <a:solidFill>
                  <a:schemeClr val="tx1"/>
                </a:solidFill>
              </a:rPr>
              <a:t>to assess vulnerabilities in health care facilities in the context of </a:t>
            </a:r>
            <a:r>
              <a:rPr lang="en-US" sz="1100">
                <a:solidFill>
                  <a:schemeClr val="tx1"/>
                </a:solidFill>
              </a:rPr>
              <a:t>climate change</a:t>
            </a:r>
            <a:r>
              <a:rPr lang="hu-HU" sz="1100">
                <a:solidFill>
                  <a:schemeClr val="tx1"/>
                </a:solidFill>
              </a:rPr>
              <a:t>,</a:t>
            </a:r>
            <a:r>
              <a:rPr lang="en-US" sz="1100">
                <a:solidFill>
                  <a:schemeClr val="tx1"/>
                </a:solidFill>
              </a:rPr>
              <a:t> </a:t>
            </a:r>
            <a:r>
              <a:rPr lang="en-US" sz="1100" dirty="0">
                <a:solidFill>
                  <a:schemeClr val="tx1"/>
                </a:solidFill>
              </a:rPr>
              <a:t>ISBN 978-92-4-002290-4 (electronic version) </a:t>
            </a:r>
            <a:r>
              <a:rPr lang="en-US" sz="1100">
                <a:solidFill>
                  <a:schemeClr val="tx1"/>
                </a:solidFill>
              </a:rPr>
              <a:t>– p</a:t>
            </a:r>
            <a:r>
              <a:rPr lang="hu-HU" sz="1100">
                <a:solidFill>
                  <a:schemeClr val="tx1"/>
                </a:solidFill>
              </a:rPr>
              <a:t>.</a:t>
            </a:r>
            <a:r>
              <a:rPr lang="en-US" sz="1100">
                <a:solidFill>
                  <a:schemeClr val="tx1"/>
                </a:solidFill>
              </a:rPr>
              <a:t> </a:t>
            </a:r>
            <a:r>
              <a:rPr lang="en-US" sz="1100" dirty="0">
                <a:solidFill>
                  <a:schemeClr val="tx1"/>
                </a:solidFill>
              </a:rPr>
              <a:t>22</a:t>
            </a:r>
          </a:p>
          <a:p>
            <a:endParaRPr lang="en-US" dirty="0"/>
          </a:p>
        </p:txBody>
      </p:sp>
    </p:spTree>
    <p:extLst>
      <p:ext uri="{BB962C8B-B14F-4D97-AF65-F5344CB8AC3E}">
        <p14:creationId xmlns:p14="http://schemas.microsoft.com/office/powerpoint/2010/main" val="242938845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a:t>Climate-sensitive diseases and climate-sensitive health outcomes </a:t>
            </a:r>
          </a:p>
        </p:txBody>
      </p:sp>
      <p:pic>
        <p:nvPicPr>
          <p:cNvPr id="4" name="Picture 3"/>
          <p:cNvPicPr>
            <a:picLocks noChangeAspect="1"/>
          </p:cNvPicPr>
          <p:nvPr/>
        </p:nvPicPr>
        <p:blipFill rotWithShape="1">
          <a:blip r:embed="rId2">
            <a:extLst>
              <a:ext uri="{BEBA8EAE-BF5A-486C-A8C5-ECC9F3942E4B}">
                <a14:imgProps xmlns:a14="http://schemas.microsoft.com/office/drawing/2010/main">
                  <a14:imgLayer r:embed="rId3">
                    <a14:imgEffect>
                      <a14:sharpenSoften amount="25000"/>
                    </a14:imgEffect>
                  </a14:imgLayer>
                </a14:imgProps>
              </a:ext>
            </a:extLst>
          </a:blip>
          <a:srcRect l="16412" t="20203" r="37661" b="16945"/>
          <a:stretch/>
        </p:blipFill>
        <p:spPr>
          <a:xfrm>
            <a:off x="3058388" y="754229"/>
            <a:ext cx="6822054" cy="4939205"/>
          </a:xfrm>
          <a:prstGeom prst="rect">
            <a:avLst/>
          </a:prstGeom>
        </p:spPr>
      </p:pic>
      <p:sp>
        <p:nvSpPr>
          <p:cNvPr id="6" name="Content Placeholder 4"/>
          <p:cNvSpPr txBox="1">
            <a:spLocks/>
          </p:cNvSpPr>
          <p:nvPr/>
        </p:nvSpPr>
        <p:spPr>
          <a:xfrm>
            <a:off x="0" y="6087415"/>
            <a:ext cx="11896825" cy="39880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mn-lt"/>
                <a:ea typeface="+mn-ea"/>
                <a:cs typeface="+mn-cs"/>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8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hu-HU" sz="1100">
                <a:solidFill>
                  <a:schemeClr val="tx1"/>
                </a:solidFill>
              </a:rPr>
              <a:t>WHO. </a:t>
            </a:r>
            <a:r>
              <a:rPr lang="en-US" sz="1100">
                <a:solidFill>
                  <a:schemeClr val="tx1"/>
                </a:solidFill>
              </a:rPr>
              <a:t>Checklists </a:t>
            </a:r>
            <a:r>
              <a:rPr lang="en-US" sz="1100" dirty="0">
                <a:solidFill>
                  <a:schemeClr val="tx1"/>
                </a:solidFill>
              </a:rPr>
              <a:t>to assess vulnerabilities in health care facilities in the context of </a:t>
            </a:r>
            <a:r>
              <a:rPr lang="en-US" sz="1100">
                <a:solidFill>
                  <a:schemeClr val="tx1"/>
                </a:solidFill>
              </a:rPr>
              <a:t>climate change</a:t>
            </a:r>
            <a:r>
              <a:rPr lang="hu-HU" sz="1100">
                <a:solidFill>
                  <a:schemeClr val="tx1"/>
                </a:solidFill>
              </a:rPr>
              <a:t>,</a:t>
            </a:r>
            <a:r>
              <a:rPr lang="en-US" sz="1100">
                <a:solidFill>
                  <a:schemeClr val="tx1"/>
                </a:solidFill>
              </a:rPr>
              <a:t> </a:t>
            </a:r>
            <a:r>
              <a:rPr lang="en-US" sz="1100" dirty="0">
                <a:solidFill>
                  <a:schemeClr val="tx1"/>
                </a:solidFill>
              </a:rPr>
              <a:t>ISBN 978-92-4-002290-4 (electronic version) </a:t>
            </a:r>
            <a:r>
              <a:rPr lang="en-US" sz="1100">
                <a:solidFill>
                  <a:schemeClr val="tx1"/>
                </a:solidFill>
              </a:rPr>
              <a:t>– p</a:t>
            </a:r>
            <a:r>
              <a:rPr lang="hu-HU" sz="1100">
                <a:solidFill>
                  <a:schemeClr val="tx1"/>
                </a:solidFill>
              </a:rPr>
              <a:t>p.</a:t>
            </a:r>
            <a:r>
              <a:rPr lang="en-US" sz="1100">
                <a:solidFill>
                  <a:schemeClr val="tx1"/>
                </a:solidFill>
              </a:rPr>
              <a:t> </a:t>
            </a:r>
            <a:r>
              <a:rPr lang="en-US" sz="1100" dirty="0">
                <a:solidFill>
                  <a:schemeClr val="tx1"/>
                </a:solidFill>
              </a:rPr>
              <a:t>17-19</a:t>
            </a:r>
          </a:p>
          <a:p>
            <a:endParaRPr lang="en-US" dirty="0"/>
          </a:p>
        </p:txBody>
      </p:sp>
    </p:spTree>
    <p:extLst>
      <p:ext uri="{BB962C8B-B14F-4D97-AF65-F5344CB8AC3E}">
        <p14:creationId xmlns:p14="http://schemas.microsoft.com/office/powerpoint/2010/main" val="420530377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endParaRPr lang="en-US"/>
          </a:p>
        </p:txBody>
      </p:sp>
      <p:pic>
        <p:nvPicPr>
          <p:cNvPr id="4" name="Picture 3"/>
          <p:cNvPicPr>
            <a:picLocks noChangeAspect="1"/>
          </p:cNvPicPr>
          <p:nvPr/>
        </p:nvPicPr>
        <p:blipFill rotWithShape="1">
          <a:blip r:embed="rId2">
            <a:extLst>
              <a:ext uri="{BEBA8EAE-BF5A-486C-A8C5-ECC9F3942E4B}">
                <a14:imgProps xmlns:a14="http://schemas.microsoft.com/office/drawing/2010/main">
                  <a14:imgLayer r:embed="rId3">
                    <a14:imgEffect>
                      <a14:sharpenSoften amount="25000"/>
                    </a14:imgEffect>
                  </a14:imgLayer>
                </a14:imgProps>
              </a:ext>
            </a:extLst>
          </a:blip>
          <a:srcRect l="18292" t="19674" r="36945" b="21699"/>
          <a:stretch/>
        </p:blipFill>
        <p:spPr>
          <a:xfrm>
            <a:off x="2918287" y="1217507"/>
            <a:ext cx="6641757" cy="4890752"/>
          </a:xfrm>
          <a:prstGeom prst="rect">
            <a:avLst/>
          </a:prstGeom>
        </p:spPr>
      </p:pic>
      <p:pic>
        <p:nvPicPr>
          <p:cNvPr id="5" name="Picture 4"/>
          <p:cNvPicPr>
            <a:picLocks noChangeAspect="1"/>
          </p:cNvPicPr>
          <p:nvPr/>
        </p:nvPicPr>
        <p:blipFill rotWithShape="1">
          <a:blip r:embed="rId4"/>
          <a:srcRect r="29492"/>
          <a:stretch/>
        </p:blipFill>
        <p:spPr>
          <a:xfrm>
            <a:off x="2918287" y="-10193"/>
            <a:ext cx="6637837" cy="1372843"/>
          </a:xfrm>
          <a:prstGeom prst="rect">
            <a:avLst/>
          </a:prstGeom>
        </p:spPr>
      </p:pic>
      <p:sp>
        <p:nvSpPr>
          <p:cNvPr id="6" name="TextBox 5"/>
          <p:cNvSpPr txBox="1"/>
          <p:nvPr/>
        </p:nvSpPr>
        <p:spPr>
          <a:xfrm>
            <a:off x="11526592" y="153009"/>
            <a:ext cx="463588" cy="523220"/>
          </a:xfrm>
          <a:prstGeom prst="rect">
            <a:avLst/>
          </a:prstGeom>
          <a:noFill/>
        </p:spPr>
        <p:txBody>
          <a:bodyPr wrap="none" rtlCol="0">
            <a:spAutoFit/>
          </a:bodyPr>
          <a:lstStyle/>
          <a:p>
            <a:r>
              <a:rPr lang="en-US" sz="2800" b="1" dirty="0"/>
              <a:t>7.</a:t>
            </a:r>
          </a:p>
        </p:txBody>
      </p:sp>
      <p:sp>
        <p:nvSpPr>
          <p:cNvPr id="3" name="Rectangle 2"/>
          <p:cNvSpPr/>
          <p:nvPr/>
        </p:nvSpPr>
        <p:spPr>
          <a:xfrm>
            <a:off x="1596571" y="6150114"/>
            <a:ext cx="9390743" cy="538609"/>
          </a:xfrm>
          <a:prstGeom prst="rect">
            <a:avLst/>
          </a:prstGeom>
        </p:spPr>
        <p:txBody>
          <a:bodyPr wrap="square">
            <a:spAutoFit/>
          </a:bodyPr>
          <a:lstStyle/>
          <a:p>
            <a:pPr algn="ctr"/>
            <a:r>
              <a:rPr lang="hu-HU" sz="1100"/>
              <a:t>WHO. </a:t>
            </a:r>
            <a:r>
              <a:rPr lang="en-US" sz="1100"/>
              <a:t>Checklists to assess vulnerabilities in health care facilities in the context of climate change</a:t>
            </a:r>
            <a:r>
              <a:rPr lang="hu-HU" sz="1100"/>
              <a:t>,</a:t>
            </a:r>
            <a:r>
              <a:rPr lang="en-US" sz="1100"/>
              <a:t> ISBN 978-92-4-002290-4 (electronic version) – p</a:t>
            </a:r>
            <a:r>
              <a:rPr lang="hu-HU" sz="1100"/>
              <a:t>p.</a:t>
            </a:r>
            <a:r>
              <a:rPr lang="en-US" sz="1100"/>
              <a:t> 17-19</a:t>
            </a:r>
          </a:p>
          <a:p>
            <a:endParaRPr lang="en-US" dirty="0"/>
          </a:p>
        </p:txBody>
      </p:sp>
    </p:spTree>
    <p:extLst>
      <p:ext uri="{BB962C8B-B14F-4D97-AF65-F5344CB8AC3E}">
        <p14:creationId xmlns:p14="http://schemas.microsoft.com/office/powerpoint/2010/main" val="151678162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srcRect l="-29189" t="-275" r="31091" b="66486"/>
          <a:stretch/>
        </p:blipFill>
        <p:spPr>
          <a:xfrm>
            <a:off x="-334851" y="153008"/>
            <a:ext cx="10341736" cy="1664507"/>
          </a:xfrm>
          <a:prstGeom prst="rect">
            <a:avLst/>
          </a:prstGeom>
        </p:spPr>
      </p:pic>
      <p:sp>
        <p:nvSpPr>
          <p:cNvPr id="2" name="Title 1"/>
          <p:cNvSpPr>
            <a:spLocks noGrp="1"/>
          </p:cNvSpPr>
          <p:nvPr>
            <p:ph type="title"/>
          </p:nvPr>
        </p:nvSpPr>
        <p:spPr/>
        <p:txBody>
          <a:bodyPr>
            <a:normAutofit fontScale="90000"/>
          </a:bodyPr>
          <a:lstStyle/>
          <a:p>
            <a:endParaRPr lang="en-US" dirty="0"/>
          </a:p>
        </p:txBody>
      </p:sp>
      <p:pic>
        <p:nvPicPr>
          <p:cNvPr id="4" name="Picture 3"/>
          <p:cNvPicPr>
            <a:picLocks noChangeAspect="1"/>
          </p:cNvPicPr>
          <p:nvPr/>
        </p:nvPicPr>
        <p:blipFill rotWithShape="1">
          <a:blip r:embed="rId3">
            <a:extLst>
              <a:ext uri="{BEBA8EAE-BF5A-486C-A8C5-ECC9F3942E4B}">
                <a14:imgProps xmlns:a14="http://schemas.microsoft.com/office/drawing/2010/main">
                  <a14:imgLayer r:embed="rId4">
                    <a14:imgEffect>
                      <a14:sharpenSoften amount="25000"/>
                    </a14:imgEffect>
                  </a14:imgLayer>
                </a14:imgProps>
              </a:ext>
            </a:extLst>
          </a:blip>
          <a:srcRect l="18985" t="33935" r="37011" b="19586"/>
          <a:stretch/>
        </p:blipFill>
        <p:spPr>
          <a:xfrm>
            <a:off x="2729935" y="1734618"/>
            <a:ext cx="7276950" cy="4321325"/>
          </a:xfrm>
          <a:prstGeom prst="rect">
            <a:avLst/>
          </a:prstGeom>
        </p:spPr>
      </p:pic>
      <p:sp>
        <p:nvSpPr>
          <p:cNvPr id="6" name="TextBox 5"/>
          <p:cNvSpPr txBox="1"/>
          <p:nvPr/>
        </p:nvSpPr>
        <p:spPr>
          <a:xfrm>
            <a:off x="11526592" y="153009"/>
            <a:ext cx="463588" cy="523220"/>
          </a:xfrm>
          <a:prstGeom prst="rect">
            <a:avLst/>
          </a:prstGeom>
          <a:noFill/>
        </p:spPr>
        <p:txBody>
          <a:bodyPr wrap="none" rtlCol="0">
            <a:spAutoFit/>
          </a:bodyPr>
          <a:lstStyle/>
          <a:p>
            <a:r>
              <a:rPr lang="en-US" sz="2800" b="1" dirty="0"/>
              <a:t>7.</a:t>
            </a:r>
          </a:p>
        </p:txBody>
      </p:sp>
      <p:sp>
        <p:nvSpPr>
          <p:cNvPr id="3" name="Rectangle 2"/>
          <p:cNvSpPr/>
          <p:nvPr/>
        </p:nvSpPr>
        <p:spPr>
          <a:xfrm>
            <a:off x="1277257" y="6055943"/>
            <a:ext cx="10130972" cy="538609"/>
          </a:xfrm>
          <a:prstGeom prst="rect">
            <a:avLst/>
          </a:prstGeom>
        </p:spPr>
        <p:txBody>
          <a:bodyPr wrap="square">
            <a:spAutoFit/>
          </a:bodyPr>
          <a:lstStyle/>
          <a:p>
            <a:pPr algn="ctr"/>
            <a:r>
              <a:rPr lang="hu-HU" sz="1100"/>
              <a:t>WHO. </a:t>
            </a:r>
            <a:r>
              <a:rPr lang="en-US" sz="1100"/>
              <a:t>Checklists to assess vulnerabilities in health care facilities in the context of climate change</a:t>
            </a:r>
            <a:r>
              <a:rPr lang="hu-HU" sz="1100"/>
              <a:t>,</a:t>
            </a:r>
            <a:r>
              <a:rPr lang="en-US" sz="1100"/>
              <a:t> ISBN 978-92-4-002290-4 (electronic version) – p</a:t>
            </a:r>
            <a:r>
              <a:rPr lang="hu-HU" sz="1100"/>
              <a:t>p.</a:t>
            </a:r>
            <a:r>
              <a:rPr lang="en-US" sz="1100"/>
              <a:t> 17-19</a:t>
            </a:r>
          </a:p>
          <a:p>
            <a:endParaRPr lang="en-US" dirty="0"/>
          </a:p>
        </p:txBody>
      </p:sp>
    </p:spTree>
    <p:extLst>
      <p:ext uri="{BB962C8B-B14F-4D97-AF65-F5344CB8AC3E}">
        <p14:creationId xmlns:p14="http://schemas.microsoft.com/office/powerpoint/2010/main" val="155149861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rotWithShape="1">
          <a:blip r:embed="rId2">
            <a:extLst>
              <a:ext uri="{BEBA8EAE-BF5A-486C-A8C5-ECC9F3942E4B}">
                <a14:imgProps xmlns:a14="http://schemas.microsoft.com/office/drawing/2010/main">
                  <a14:imgLayer r:embed="rId3">
                    <a14:imgEffect>
                      <a14:sharpenSoften amount="25000"/>
                    </a14:imgEffect>
                  </a14:imgLayer>
                </a14:imgProps>
              </a:ext>
            </a:extLst>
          </a:blip>
          <a:srcRect l="16512" t="17033" r="39087" b="29974"/>
          <a:stretch/>
        </p:blipFill>
        <p:spPr>
          <a:xfrm>
            <a:off x="1845812" y="301818"/>
            <a:ext cx="8590209" cy="5764132"/>
          </a:xfrm>
          <a:prstGeom prst="rect">
            <a:avLst/>
          </a:prstGeom>
        </p:spPr>
      </p:pic>
      <p:sp>
        <p:nvSpPr>
          <p:cNvPr id="5" name="TextBox 4"/>
          <p:cNvSpPr txBox="1"/>
          <p:nvPr/>
        </p:nvSpPr>
        <p:spPr>
          <a:xfrm>
            <a:off x="11526592" y="153009"/>
            <a:ext cx="463588" cy="523220"/>
          </a:xfrm>
          <a:prstGeom prst="rect">
            <a:avLst/>
          </a:prstGeom>
          <a:noFill/>
        </p:spPr>
        <p:txBody>
          <a:bodyPr wrap="none" rtlCol="0">
            <a:spAutoFit/>
          </a:bodyPr>
          <a:lstStyle/>
          <a:p>
            <a:r>
              <a:rPr lang="en-US" sz="2800" b="1" dirty="0"/>
              <a:t>7.</a:t>
            </a:r>
          </a:p>
        </p:txBody>
      </p:sp>
      <p:sp>
        <p:nvSpPr>
          <p:cNvPr id="6" name="Rectangle 5"/>
          <p:cNvSpPr/>
          <p:nvPr/>
        </p:nvSpPr>
        <p:spPr>
          <a:xfrm>
            <a:off x="1409259" y="6065950"/>
            <a:ext cx="9463314" cy="538609"/>
          </a:xfrm>
          <a:prstGeom prst="rect">
            <a:avLst/>
          </a:prstGeom>
        </p:spPr>
        <p:txBody>
          <a:bodyPr wrap="square">
            <a:spAutoFit/>
          </a:bodyPr>
          <a:lstStyle/>
          <a:p>
            <a:pPr algn="ctr"/>
            <a:r>
              <a:rPr lang="hu-HU" sz="1100"/>
              <a:t>WHO. </a:t>
            </a:r>
            <a:r>
              <a:rPr lang="en-US" sz="1100"/>
              <a:t>Checklists to assess vulnerabilities in health care facilities in the context of climate change</a:t>
            </a:r>
            <a:r>
              <a:rPr lang="hu-HU" sz="1100"/>
              <a:t>,</a:t>
            </a:r>
            <a:r>
              <a:rPr lang="en-US" sz="1100"/>
              <a:t> ISBN 978-92-4-002290-4 (electronic version) – p</a:t>
            </a:r>
            <a:r>
              <a:rPr lang="hu-HU" sz="1100"/>
              <a:t>p.</a:t>
            </a:r>
            <a:r>
              <a:rPr lang="en-US" sz="1100"/>
              <a:t> 17-19</a:t>
            </a:r>
          </a:p>
          <a:p>
            <a:endParaRPr lang="en-US" dirty="0"/>
          </a:p>
        </p:txBody>
      </p:sp>
    </p:spTree>
    <p:extLst>
      <p:ext uri="{BB962C8B-B14F-4D97-AF65-F5344CB8AC3E}">
        <p14:creationId xmlns:p14="http://schemas.microsoft.com/office/powerpoint/2010/main" val="192215996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rotWithShape="1">
          <a:blip r:embed="rId2">
            <a:extLst>
              <a:ext uri="{BEBA8EAE-BF5A-486C-A8C5-ECC9F3942E4B}">
                <a14:imgProps xmlns:a14="http://schemas.microsoft.com/office/drawing/2010/main">
                  <a14:imgLayer r:embed="rId3">
                    <a14:imgEffect>
                      <a14:sharpenSoften amount="25000"/>
                    </a14:imgEffect>
                  </a14:imgLayer>
                </a14:imgProps>
              </a:ext>
            </a:extLst>
          </a:blip>
          <a:srcRect l="14827" t="35168" r="38155" b="19410"/>
          <a:stretch/>
        </p:blipFill>
        <p:spPr>
          <a:xfrm>
            <a:off x="1984164" y="2096211"/>
            <a:ext cx="7263685" cy="3945327"/>
          </a:xfrm>
          <a:prstGeom prst="rect">
            <a:avLst/>
          </a:prstGeom>
        </p:spPr>
      </p:pic>
      <p:pic>
        <p:nvPicPr>
          <p:cNvPr id="5" name="Picture 4"/>
          <p:cNvPicPr>
            <a:picLocks noChangeAspect="1"/>
          </p:cNvPicPr>
          <p:nvPr/>
        </p:nvPicPr>
        <p:blipFill rotWithShape="1">
          <a:blip r:embed="rId4"/>
          <a:srcRect r="31459" b="66211"/>
          <a:stretch/>
        </p:blipFill>
        <p:spPr>
          <a:xfrm>
            <a:off x="1984164" y="414619"/>
            <a:ext cx="7234559" cy="1681592"/>
          </a:xfrm>
          <a:prstGeom prst="rect">
            <a:avLst/>
          </a:prstGeom>
        </p:spPr>
      </p:pic>
      <p:sp>
        <p:nvSpPr>
          <p:cNvPr id="6" name="TextBox 5"/>
          <p:cNvSpPr txBox="1"/>
          <p:nvPr/>
        </p:nvSpPr>
        <p:spPr>
          <a:xfrm>
            <a:off x="11526592" y="153009"/>
            <a:ext cx="463588" cy="523220"/>
          </a:xfrm>
          <a:prstGeom prst="rect">
            <a:avLst/>
          </a:prstGeom>
          <a:noFill/>
        </p:spPr>
        <p:txBody>
          <a:bodyPr wrap="none" rtlCol="0">
            <a:spAutoFit/>
          </a:bodyPr>
          <a:lstStyle/>
          <a:p>
            <a:r>
              <a:rPr lang="en-US" sz="2800" b="1" dirty="0"/>
              <a:t>7.</a:t>
            </a:r>
          </a:p>
        </p:txBody>
      </p:sp>
      <p:sp>
        <p:nvSpPr>
          <p:cNvPr id="7" name="Rectangle 6"/>
          <p:cNvSpPr/>
          <p:nvPr/>
        </p:nvSpPr>
        <p:spPr>
          <a:xfrm>
            <a:off x="1117601" y="6036367"/>
            <a:ext cx="9390742" cy="538609"/>
          </a:xfrm>
          <a:prstGeom prst="rect">
            <a:avLst/>
          </a:prstGeom>
        </p:spPr>
        <p:txBody>
          <a:bodyPr wrap="square">
            <a:spAutoFit/>
          </a:bodyPr>
          <a:lstStyle/>
          <a:p>
            <a:pPr algn="ctr"/>
            <a:r>
              <a:rPr lang="hu-HU" sz="1100"/>
              <a:t>WHO. </a:t>
            </a:r>
            <a:r>
              <a:rPr lang="en-US" sz="1100"/>
              <a:t>Checklists to assess vulnerabilities in health care facilities in the context of climate change</a:t>
            </a:r>
            <a:r>
              <a:rPr lang="hu-HU" sz="1100"/>
              <a:t>,</a:t>
            </a:r>
            <a:r>
              <a:rPr lang="en-US" sz="1100"/>
              <a:t> ISBN 978-92-4-002290-4 (electronic version) – p</a:t>
            </a:r>
            <a:r>
              <a:rPr lang="hu-HU" sz="1100"/>
              <a:t>p.</a:t>
            </a:r>
            <a:r>
              <a:rPr lang="en-US" sz="1100"/>
              <a:t> 17-19</a:t>
            </a:r>
          </a:p>
          <a:p>
            <a:endParaRPr lang="en-US" dirty="0"/>
          </a:p>
        </p:txBody>
      </p:sp>
    </p:spTree>
    <p:extLst>
      <p:ext uri="{BB962C8B-B14F-4D97-AF65-F5344CB8AC3E}">
        <p14:creationId xmlns:p14="http://schemas.microsoft.com/office/powerpoint/2010/main" val="288353320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rotWithShape="1">
          <a:blip r:embed="rId2">
            <a:extLst>
              <a:ext uri="{BEBA8EAE-BF5A-486C-A8C5-ECC9F3942E4B}">
                <a14:imgProps xmlns:a14="http://schemas.microsoft.com/office/drawing/2010/main">
                  <a14:imgLayer r:embed="rId3">
                    <a14:imgEffect>
                      <a14:sharpenSoften amount="25000"/>
                    </a14:imgEffect>
                  </a14:imgLayer>
                </a14:imgProps>
              </a:ext>
            </a:extLst>
          </a:blip>
          <a:srcRect l="15026" t="21787" r="38286" b="21171"/>
          <a:stretch/>
        </p:blipFill>
        <p:spPr>
          <a:xfrm>
            <a:off x="2694388" y="1561042"/>
            <a:ext cx="6461060" cy="4438152"/>
          </a:xfrm>
          <a:prstGeom prst="rect">
            <a:avLst/>
          </a:prstGeom>
        </p:spPr>
      </p:pic>
      <p:pic>
        <p:nvPicPr>
          <p:cNvPr id="5" name="Picture 4"/>
          <p:cNvPicPr>
            <a:picLocks noChangeAspect="1"/>
          </p:cNvPicPr>
          <p:nvPr/>
        </p:nvPicPr>
        <p:blipFill rotWithShape="1">
          <a:blip r:embed="rId4"/>
          <a:srcRect l="1" r="31162" b="66211"/>
          <a:stretch/>
        </p:blipFill>
        <p:spPr>
          <a:xfrm>
            <a:off x="2694388" y="12479"/>
            <a:ext cx="6461060" cy="1566322"/>
          </a:xfrm>
          <a:prstGeom prst="rect">
            <a:avLst/>
          </a:prstGeom>
        </p:spPr>
      </p:pic>
      <p:sp>
        <p:nvSpPr>
          <p:cNvPr id="6" name="TextBox 5"/>
          <p:cNvSpPr txBox="1"/>
          <p:nvPr/>
        </p:nvSpPr>
        <p:spPr>
          <a:xfrm>
            <a:off x="11526592" y="153009"/>
            <a:ext cx="463588" cy="523220"/>
          </a:xfrm>
          <a:prstGeom prst="rect">
            <a:avLst/>
          </a:prstGeom>
          <a:noFill/>
        </p:spPr>
        <p:txBody>
          <a:bodyPr wrap="none" rtlCol="0">
            <a:spAutoFit/>
          </a:bodyPr>
          <a:lstStyle/>
          <a:p>
            <a:r>
              <a:rPr lang="en-US" sz="2800" b="1" dirty="0"/>
              <a:t>7.</a:t>
            </a:r>
          </a:p>
        </p:txBody>
      </p:sp>
      <p:sp>
        <p:nvSpPr>
          <p:cNvPr id="7" name="Rectangle 6"/>
          <p:cNvSpPr/>
          <p:nvPr/>
        </p:nvSpPr>
        <p:spPr>
          <a:xfrm>
            <a:off x="870857" y="5999194"/>
            <a:ext cx="9681029" cy="538609"/>
          </a:xfrm>
          <a:prstGeom prst="rect">
            <a:avLst/>
          </a:prstGeom>
        </p:spPr>
        <p:txBody>
          <a:bodyPr wrap="square">
            <a:spAutoFit/>
          </a:bodyPr>
          <a:lstStyle/>
          <a:p>
            <a:pPr algn="ctr"/>
            <a:r>
              <a:rPr lang="hu-HU" sz="1100"/>
              <a:t>WHO. </a:t>
            </a:r>
            <a:r>
              <a:rPr lang="en-US" sz="1100"/>
              <a:t>Checklists to assess vulnerabilities in health care facilities in the context of climate change</a:t>
            </a:r>
            <a:r>
              <a:rPr lang="hu-HU" sz="1100"/>
              <a:t>,</a:t>
            </a:r>
            <a:r>
              <a:rPr lang="en-US" sz="1100"/>
              <a:t> ISBN 978-92-4-002290-4 (electronic version) – p</a:t>
            </a:r>
            <a:r>
              <a:rPr lang="hu-HU" sz="1100"/>
              <a:t>p.</a:t>
            </a:r>
            <a:r>
              <a:rPr lang="en-US" sz="1100"/>
              <a:t> 17-19</a:t>
            </a:r>
          </a:p>
          <a:p>
            <a:endParaRPr lang="en-US" dirty="0"/>
          </a:p>
        </p:txBody>
      </p:sp>
    </p:spTree>
    <p:extLst>
      <p:ext uri="{BB962C8B-B14F-4D97-AF65-F5344CB8AC3E}">
        <p14:creationId xmlns:p14="http://schemas.microsoft.com/office/powerpoint/2010/main" val="8798904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0B83D5-D361-4F2B-9BB2-B776F7CE1605}"/>
              </a:ext>
            </a:extLst>
          </p:cNvPr>
          <p:cNvSpPr>
            <a:spLocks noGrp="1"/>
          </p:cNvSpPr>
          <p:nvPr>
            <p:ph type="title"/>
          </p:nvPr>
        </p:nvSpPr>
        <p:spPr/>
        <p:txBody>
          <a:bodyPr>
            <a:normAutofit fontScale="90000"/>
          </a:bodyPr>
          <a:lstStyle/>
          <a:p>
            <a:r>
              <a:rPr lang="en-US" b="1" dirty="0"/>
              <a:t>Learning outcomes</a:t>
            </a:r>
          </a:p>
        </p:txBody>
      </p:sp>
      <p:sp>
        <p:nvSpPr>
          <p:cNvPr id="3" name="Content Placeholder 2">
            <a:extLst>
              <a:ext uri="{FF2B5EF4-FFF2-40B4-BE49-F238E27FC236}">
                <a16:creationId xmlns:a16="http://schemas.microsoft.com/office/drawing/2014/main" id="{286DE49D-0905-4A31-9FBE-0F4D5A3EF822}"/>
              </a:ext>
            </a:extLst>
          </p:cNvPr>
          <p:cNvSpPr>
            <a:spLocks noGrp="1"/>
          </p:cNvSpPr>
          <p:nvPr>
            <p:ph idx="1"/>
          </p:nvPr>
        </p:nvSpPr>
        <p:spPr>
          <a:xfrm>
            <a:off x="192505" y="1242204"/>
            <a:ext cx="11565299" cy="5063468"/>
          </a:xfrm>
        </p:spPr>
        <p:txBody>
          <a:bodyPr>
            <a:noAutofit/>
          </a:bodyPr>
          <a:lstStyle/>
          <a:p>
            <a:pPr marL="0" indent="0">
              <a:lnSpc>
                <a:spcPct val="110000"/>
              </a:lnSpc>
              <a:buNone/>
            </a:pPr>
            <a:r>
              <a:rPr lang="en-US" sz="2400" dirty="0"/>
              <a:t>Upon successful completion of the course</a:t>
            </a:r>
            <a:r>
              <a:rPr lang="hu-HU" sz="2400" dirty="0"/>
              <a:t>,</a:t>
            </a:r>
            <a:r>
              <a:rPr lang="en-US" sz="2400" dirty="0"/>
              <a:t> students will be able to:</a:t>
            </a:r>
          </a:p>
          <a:p>
            <a:pPr lvl="1" algn="just">
              <a:lnSpc>
                <a:spcPct val="110000"/>
              </a:lnSpc>
              <a:spcAft>
                <a:spcPts val="1000"/>
              </a:spcAft>
            </a:pPr>
            <a:r>
              <a:rPr lang="hu-HU" sz="2200" dirty="0"/>
              <a:t>be</a:t>
            </a:r>
            <a:r>
              <a:rPr lang="en-US" sz="2200" dirty="0"/>
              <a:t>come familiar with general knowledge about climate change and the causes</a:t>
            </a:r>
            <a:r>
              <a:rPr lang="hu-HU" sz="2200" dirty="0"/>
              <a:t> of </a:t>
            </a:r>
            <a:r>
              <a:rPr lang="hu-HU" sz="2200" dirty="0" err="1"/>
              <a:t>global</a:t>
            </a:r>
            <a:r>
              <a:rPr lang="hu-HU" sz="2200" dirty="0"/>
              <a:t> </a:t>
            </a:r>
            <a:r>
              <a:rPr lang="hu-HU" sz="2200" dirty="0" err="1"/>
              <a:t>warming</a:t>
            </a:r>
            <a:r>
              <a:rPr lang="hu-HU" sz="2200" dirty="0"/>
              <a:t> </a:t>
            </a:r>
          </a:p>
          <a:p>
            <a:pPr lvl="1" algn="just">
              <a:lnSpc>
                <a:spcPct val="110000"/>
              </a:lnSpc>
              <a:spcAft>
                <a:spcPts val="1000"/>
              </a:spcAft>
            </a:pPr>
            <a:r>
              <a:rPr lang="en-US" sz="2200" dirty="0"/>
              <a:t>analyze the sensitive population groups, the most endangered persons</a:t>
            </a:r>
            <a:endParaRPr lang="hu-HU" sz="2200" dirty="0"/>
          </a:p>
          <a:p>
            <a:pPr lvl="1" algn="just">
              <a:lnSpc>
                <a:spcPct val="110000"/>
              </a:lnSpc>
              <a:spcAft>
                <a:spcPts val="1000"/>
              </a:spcAft>
            </a:pPr>
            <a:r>
              <a:rPr lang="en-US" sz="2200" dirty="0"/>
              <a:t>acquire knowledge about the direct, indirect and tertiary impacts of climate change on human </a:t>
            </a:r>
            <a:r>
              <a:rPr lang="en-US" sz="2200" dirty="0" err="1"/>
              <a:t>healt</a:t>
            </a:r>
            <a:r>
              <a:rPr lang="hu-HU" sz="2200" dirty="0"/>
              <a:t>h</a:t>
            </a:r>
          </a:p>
          <a:p>
            <a:pPr lvl="1" algn="just">
              <a:lnSpc>
                <a:spcPct val="110000"/>
              </a:lnSpc>
              <a:spcAft>
                <a:spcPts val="1000"/>
              </a:spcAft>
            </a:pPr>
            <a:r>
              <a:rPr lang="en-US" sz="2200" dirty="0"/>
              <a:t>study regional </a:t>
            </a:r>
            <a:r>
              <a:rPr lang="hu-HU" sz="2200" dirty="0"/>
              <a:t>i</a:t>
            </a:r>
            <a:r>
              <a:rPr lang="en-US" sz="2200" dirty="0" err="1"/>
              <a:t>mpacts</a:t>
            </a:r>
            <a:r>
              <a:rPr lang="en-US" sz="2200" dirty="0"/>
              <a:t> and climate-related hazards to health</a:t>
            </a:r>
            <a:endParaRPr lang="hu-HU" sz="2200" dirty="0"/>
          </a:p>
          <a:p>
            <a:pPr lvl="1" algn="just">
              <a:lnSpc>
                <a:spcPct val="110000"/>
              </a:lnSpc>
              <a:spcAft>
                <a:spcPts val="1000"/>
              </a:spcAft>
            </a:pPr>
            <a:r>
              <a:rPr lang="en-US" sz="2200" dirty="0"/>
              <a:t>learn about the main health topics related to climate change and thus develop a sensitivity to further study the health effects of climate change</a:t>
            </a:r>
          </a:p>
        </p:txBody>
      </p:sp>
    </p:spTree>
    <p:extLst>
      <p:ext uri="{BB962C8B-B14F-4D97-AF65-F5344CB8AC3E}">
        <p14:creationId xmlns:p14="http://schemas.microsoft.com/office/powerpoint/2010/main" val="320797707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rotWithShape="1">
          <a:blip r:embed="rId2">
            <a:extLst>
              <a:ext uri="{BEBA8EAE-BF5A-486C-A8C5-ECC9F3942E4B}">
                <a14:imgProps xmlns:a14="http://schemas.microsoft.com/office/drawing/2010/main">
                  <a14:imgLayer r:embed="rId3">
                    <a14:imgEffect>
                      <a14:sharpenSoften amount="25000"/>
                    </a14:imgEffect>
                  </a14:imgLayer>
                </a14:imgProps>
              </a:ext>
            </a:extLst>
          </a:blip>
          <a:srcRect l="21460" t="19146" r="39934" b="17649"/>
          <a:stretch/>
        </p:blipFill>
        <p:spPr>
          <a:xfrm>
            <a:off x="3337036" y="198888"/>
            <a:ext cx="6386513" cy="5878411"/>
          </a:xfrm>
          <a:prstGeom prst="rect">
            <a:avLst/>
          </a:prstGeom>
        </p:spPr>
      </p:pic>
      <p:sp>
        <p:nvSpPr>
          <p:cNvPr id="5" name="TextBox 4"/>
          <p:cNvSpPr txBox="1"/>
          <p:nvPr/>
        </p:nvSpPr>
        <p:spPr>
          <a:xfrm>
            <a:off x="11526592" y="153009"/>
            <a:ext cx="463588" cy="523220"/>
          </a:xfrm>
          <a:prstGeom prst="rect">
            <a:avLst/>
          </a:prstGeom>
          <a:noFill/>
        </p:spPr>
        <p:txBody>
          <a:bodyPr wrap="none" rtlCol="0">
            <a:spAutoFit/>
          </a:bodyPr>
          <a:lstStyle/>
          <a:p>
            <a:r>
              <a:rPr lang="en-US" sz="2800" b="1" dirty="0"/>
              <a:t>7.</a:t>
            </a:r>
          </a:p>
        </p:txBody>
      </p:sp>
      <p:sp>
        <p:nvSpPr>
          <p:cNvPr id="6" name="Rectangle 5"/>
          <p:cNvSpPr/>
          <p:nvPr/>
        </p:nvSpPr>
        <p:spPr>
          <a:xfrm>
            <a:off x="2119086" y="6077299"/>
            <a:ext cx="9056914" cy="253916"/>
          </a:xfrm>
          <a:prstGeom prst="rect">
            <a:avLst/>
          </a:prstGeom>
        </p:spPr>
        <p:txBody>
          <a:bodyPr wrap="square">
            <a:spAutoFit/>
          </a:bodyPr>
          <a:lstStyle/>
          <a:p>
            <a:pPr algn="ctr"/>
            <a:r>
              <a:rPr lang="hu-HU" sz="1050"/>
              <a:t>WHO. </a:t>
            </a:r>
            <a:r>
              <a:rPr lang="en-US" sz="1050"/>
              <a:t>Checklists to assess vulnerabilities in health care facilities in the context of climate change</a:t>
            </a:r>
            <a:r>
              <a:rPr lang="hu-HU" sz="1050"/>
              <a:t>,</a:t>
            </a:r>
            <a:r>
              <a:rPr lang="en-US" sz="1050"/>
              <a:t> ISBN 978-92-4-002290-4 (electronic version) – p</a:t>
            </a:r>
            <a:r>
              <a:rPr lang="hu-HU" sz="1050"/>
              <a:t>p.</a:t>
            </a:r>
            <a:r>
              <a:rPr lang="en-US" sz="1050"/>
              <a:t> 17-19</a:t>
            </a:r>
          </a:p>
        </p:txBody>
      </p:sp>
    </p:spTree>
    <p:extLst>
      <p:ext uri="{BB962C8B-B14F-4D97-AF65-F5344CB8AC3E}">
        <p14:creationId xmlns:p14="http://schemas.microsoft.com/office/powerpoint/2010/main" val="399314295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BEBA8EAE-BF5A-486C-A8C5-ECC9F3942E4B}">
                <a14:imgProps xmlns:a14="http://schemas.microsoft.com/office/drawing/2010/main">
                  <a14:imgLayer r:embed="rId3">
                    <a14:imgEffect>
                      <a14:sharpenSoften amount="25000"/>
                    </a14:imgEffect>
                  </a14:imgLayer>
                </a14:imgProps>
              </a:ext>
            </a:extLst>
          </a:blip>
          <a:srcRect l="24528" t="30766" r="39609" b="23812"/>
          <a:stretch/>
        </p:blipFill>
        <p:spPr>
          <a:xfrm>
            <a:off x="2556481" y="1685153"/>
            <a:ext cx="6192975" cy="4409956"/>
          </a:xfrm>
          <a:prstGeom prst="rect">
            <a:avLst/>
          </a:prstGeom>
        </p:spPr>
      </p:pic>
      <p:pic>
        <p:nvPicPr>
          <p:cNvPr id="5" name="Picture 4"/>
          <p:cNvPicPr>
            <a:picLocks noChangeAspect="1"/>
          </p:cNvPicPr>
          <p:nvPr/>
        </p:nvPicPr>
        <p:blipFill rotWithShape="1">
          <a:blip r:embed="rId4"/>
          <a:srcRect l="1" r="31032" b="66211"/>
          <a:stretch/>
        </p:blipFill>
        <p:spPr>
          <a:xfrm>
            <a:off x="2547149" y="184396"/>
            <a:ext cx="6202307" cy="1500757"/>
          </a:xfrm>
          <a:prstGeom prst="rect">
            <a:avLst/>
          </a:prstGeom>
        </p:spPr>
      </p:pic>
      <p:sp>
        <p:nvSpPr>
          <p:cNvPr id="7" name="Rectangle 6"/>
          <p:cNvSpPr/>
          <p:nvPr/>
        </p:nvSpPr>
        <p:spPr>
          <a:xfrm>
            <a:off x="1538514" y="6044062"/>
            <a:ext cx="8926286" cy="261610"/>
          </a:xfrm>
          <a:prstGeom prst="rect">
            <a:avLst/>
          </a:prstGeom>
        </p:spPr>
        <p:txBody>
          <a:bodyPr wrap="square">
            <a:spAutoFit/>
          </a:bodyPr>
          <a:lstStyle/>
          <a:p>
            <a:pPr algn="ctr"/>
            <a:r>
              <a:rPr lang="hu-HU" sz="1100"/>
              <a:t>WHO. </a:t>
            </a:r>
            <a:r>
              <a:rPr lang="en-US" sz="1100"/>
              <a:t>Checklists to assess vulnerabilities in health care facilities in the context of climate change</a:t>
            </a:r>
            <a:r>
              <a:rPr lang="hu-HU" sz="1100"/>
              <a:t>,</a:t>
            </a:r>
            <a:r>
              <a:rPr lang="en-US" sz="1100"/>
              <a:t> ISBN 978-92-4-002290-4 (electronic version) – p</a:t>
            </a:r>
            <a:r>
              <a:rPr lang="hu-HU" sz="1100"/>
              <a:t>p.</a:t>
            </a:r>
            <a:r>
              <a:rPr lang="en-US" sz="1100"/>
              <a:t> 17-19</a:t>
            </a:r>
          </a:p>
        </p:txBody>
      </p:sp>
    </p:spTree>
    <p:extLst>
      <p:ext uri="{BB962C8B-B14F-4D97-AF65-F5344CB8AC3E}">
        <p14:creationId xmlns:p14="http://schemas.microsoft.com/office/powerpoint/2010/main" val="237290635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B9EA3D-0764-47B6-BA02-AE46A8F469C1}"/>
              </a:ext>
            </a:extLst>
          </p:cNvPr>
          <p:cNvSpPr>
            <a:spLocks noGrp="1"/>
          </p:cNvSpPr>
          <p:nvPr>
            <p:ph type="title"/>
          </p:nvPr>
        </p:nvSpPr>
        <p:spPr/>
        <p:txBody>
          <a:bodyPr>
            <a:normAutofit fontScale="90000"/>
          </a:bodyPr>
          <a:lstStyle/>
          <a:p>
            <a:r>
              <a:rPr lang="en-US"/>
              <a:t>Take</a:t>
            </a:r>
            <a:r>
              <a:rPr lang="hu-HU"/>
              <a:t>-</a:t>
            </a:r>
            <a:r>
              <a:rPr lang="en-US"/>
              <a:t>home </a:t>
            </a:r>
            <a:r>
              <a:rPr lang="en-US" dirty="0"/>
              <a:t>messages</a:t>
            </a:r>
          </a:p>
        </p:txBody>
      </p:sp>
      <p:sp>
        <p:nvSpPr>
          <p:cNvPr id="6" name="Content Placeholder 2">
            <a:extLst>
              <a:ext uri="{FF2B5EF4-FFF2-40B4-BE49-F238E27FC236}">
                <a16:creationId xmlns:a16="http://schemas.microsoft.com/office/drawing/2014/main" id="{5EE6D0F8-8DF6-4752-AA7A-564B1E2271E8}"/>
              </a:ext>
            </a:extLst>
          </p:cNvPr>
          <p:cNvSpPr>
            <a:spLocks noGrp="1"/>
          </p:cNvSpPr>
          <p:nvPr>
            <p:ph idx="1"/>
          </p:nvPr>
        </p:nvSpPr>
        <p:spPr>
          <a:xfrm>
            <a:off x="192505" y="934775"/>
            <a:ext cx="11418650" cy="5370897"/>
          </a:xfrm>
        </p:spPr>
        <p:txBody>
          <a:bodyPr>
            <a:normAutofit/>
          </a:bodyPr>
          <a:lstStyle/>
          <a:p>
            <a:pPr algn="just">
              <a:spcAft>
                <a:spcPts val="2000"/>
              </a:spcAft>
            </a:pPr>
            <a:r>
              <a:rPr lang="hu-HU" sz="2600" dirty="0"/>
              <a:t>T</a:t>
            </a:r>
            <a:r>
              <a:rPr lang="en-US" sz="2600" dirty="0"/>
              <a:t>o make ourselves aware that climate change is now a major health risk and an excess of deaths</a:t>
            </a:r>
            <a:endParaRPr lang="hu-HU" sz="2600" dirty="0"/>
          </a:p>
          <a:p>
            <a:pPr algn="just">
              <a:spcAft>
                <a:spcPts val="2000"/>
              </a:spcAft>
            </a:pPr>
            <a:r>
              <a:rPr lang="hu-HU" sz="2600" dirty="0" err="1"/>
              <a:t>To</a:t>
            </a:r>
            <a:r>
              <a:rPr lang="hu-HU" sz="2600" dirty="0"/>
              <a:t> </a:t>
            </a:r>
            <a:r>
              <a:rPr lang="en-US" sz="2600" dirty="0"/>
              <a:t>pay more attention to the most vulnerable groups and the effects in our own environment</a:t>
            </a:r>
            <a:endParaRPr lang="hu-HU" sz="2600" dirty="0"/>
          </a:p>
          <a:p>
            <a:pPr algn="just">
              <a:spcAft>
                <a:spcPts val="2000"/>
              </a:spcAft>
            </a:pPr>
            <a:r>
              <a:rPr lang="hu-HU" sz="2600" dirty="0" err="1"/>
              <a:t>To</a:t>
            </a:r>
            <a:r>
              <a:rPr lang="hu-HU" sz="2600" dirty="0"/>
              <a:t> </a:t>
            </a:r>
            <a:r>
              <a:rPr lang="en-US" sz="2600" dirty="0"/>
              <a:t>be aware that we are in the middle of the climate crisis and that the responsibility is shared, while avoiding the unwanted effects of global warming is at the same time the challenge of today to make reasonable changes in our own way of </a:t>
            </a:r>
            <a:r>
              <a:rPr lang="en-US" sz="2600" dirty="0" err="1"/>
              <a:t>lif</a:t>
            </a:r>
            <a:r>
              <a:rPr lang="hu-HU" sz="2600" dirty="0"/>
              <a:t>e</a:t>
            </a:r>
          </a:p>
          <a:p>
            <a:pPr algn="just">
              <a:spcAft>
                <a:spcPts val="2000"/>
              </a:spcAft>
            </a:pPr>
            <a:r>
              <a:rPr lang="hu-HU" sz="2600" dirty="0" err="1"/>
              <a:t>These</a:t>
            </a:r>
            <a:r>
              <a:rPr lang="hu-HU" sz="2600" dirty="0"/>
              <a:t> </a:t>
            </a:r>
            <a:r>
              <a:rPr lang="en-US" sz="2600" dirty="0"/>
              <a:t>trainings can provide up-to-date knowledge about the effects of climate change on human health and can help </a:t>
            </a:r>
            <a:r>
              <a:rPr lang="hu-HU" sz="2600" dirty="0" err="1"/>
              <a:t>to</a:t>
            </a:r>
            <a:r>
              <a:rPr lang="hu-HU" sz="2600" dirty="0"/>
              <a:t> </a:t>
            </a:r>
            <a:r>
              <a:rPr lang="en-US" sz="2600" dirty="0"/>
              <a:t>cope with the new challenges caused by climate change</a:t>
            </a:r>
            <a:r>
              <a:rPr lang="hu-HU" sz="2600" dirty="0" smtClean="0"/>
              <a:t>.</a:t>
            </a:r>
            <a:endParaRPr lang="en-US" dirty="0"/>
          </a:p>
        </p:txBody>
      </p:sp>
    </p:spTree>
    <p:extLst>
      <p:ext uri="{BB962C8B-B14F-4D97-AF65-F5344CB8AC3E}">
        <p14:creationId xmlns:p14="http://schemas.microsoft.com/office/powerpoint/2010/main" val="218012025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B9EA3D-0764-47B6-BA02-AE46A8F469C1}"/>
              </a:ext>
            </a:extLst>
          </p:cNvPr>
          <p:cNvSpPr>
            <a:spLocks noGrp="1"/>
          </p:cNvSpPr>
          <p:nvPr>
            <p:ph type="title"/>
          </p:nvPr>
        </p:nvSpPr>
        <p:spPr/>
        <p:txBody>
          <a:bodyPr>
            <a:normAutofit fontScale="90000"/>
          </a:bodyPr>
          <a:lstStyle/>
          <a:p>
            <a:r>
              <a:rPr lang="hu-HU"/>
              <a:t>Test your knowledge</a:t>
            </a:r>
            <a:endParaRPr lang="en-US"/>
          </a:p>
        </p:txBody>
      </p:sp>
      <p:sp>
        <p:nvSpPr>
          <p:cNvPr id="6" name="Content Placeholder 2">
            <a:extLst>
              <a:ext uri="{FF2B5EF4-FFF2-40B4-BE49-F238E27FC236}">
                <a16:creationId xmlns:a16="http://schemas.microsoft.com/office/drawing/2014/main" id="{5EE6D0F8-8DF6-4752-AA7A-564B1E2271E8}"/>
              </a:ext>
            </a:extLst>
          </p:cNvPr>
          <p:cNvSpPr>
            <a:spLocks noGrp="1"/>
          </p:cNvSpPr>
          <p:nvPr>
            <p:ph idx="1"/>
          </p:nvPr>
        </p:nvSpPr>
        <p:spPr>
          <a:xfrm>
            <a:off x="192505" y="934775"/>
            <a:ext cx="11496287" cy="5370897"/>
          </a:xfrm>
        </p:spPr>
        <p:txBody>
          <a:bodyPr>
            <a:normAutofit fontScale="92500" lnSpcReduction="20000"/>
          </a:bodyPr>
          <a:lstStyle/>
          <a:p>
            <a:pPr algn="just">
              <a:lnSpc>
                <a:spcPct val="120000"/>
              </a:lnSpc>
              <a:spcAft>
                <a:spcPts val="1000"/>
              </a:spcAft>
            </a:pPr>
            <a:r>
              <a:rPr lang="hu-HU" sz="2600" dirty="0" err="1"/>
              <a:t>What</a:t>
            </a:r>
            <a:r>
              <a:rPr lang="hu-HU" sz="2600" dirty="0"/>
              <a:t> </a:t>
            </a:r>
            <a:r>
              <a:rPr lang="hu-HU" sz="2600" dirty="0" err="1"/>
              <a:t>should</a:t>
            </a:r>
            <a:r>
              <a:rPr lang="hu-HU" sz="2600" dirty="0"/>
              <a:t> we </a:t>
            </a:r>
            <a:r>
              <a:rPr lang="hu-HU" sz="2600" dirty="0" err="1"/>
              <a:t>do</a:t>
            </a:r>
            <a:r>
              <a:rPr lang="hu-HU" sz="2600" dirty="0"/>
              <a:t> </a:t>
            </a:r>
            <a:r>
              <a:rPr lang="hu-HU" sz="2600" dirty="0" err="1"/>
              <a:t>to</a:t>
            </a:r>
            <a:r>
              <a:rPr lang="hu-HU" sz="2600" dirty="0"/>
              <a:t> </a:t>
            </a:r>
            <a:r>
              <a:rPr lang="hu-HU" sz="2600" dirty="0" err="1"/>
              <a:t>reduce</a:t>
            </a:r>
            <a:r>
              <a:rPr lang="hu-HU" sz="2600" dirty="0"/>
              <a:t> </a:t>
            </a:r>
            <a:r>
              <a:rPr lang="hu-HU" sz="2600" dirty="0" err="1"/>
              <a:t>the</a:t>
            </a:r>
            <a:r>
              <a:rPr lang="hu-HU" sz="2600" dirty="0"/>
              <a:t> </a:t>
            </a:r>
            <a:r>
              <a:rPr lang="en-US" sz="2600" dirty="0"/>
              <a:t>emissions of greenhouse gases?</a:t>
            </a:r>
          </a:p>
          <a:p>
            <a:pPr algn="just">
              <a:lnSpc>
                <a:spcPct val="120000"/>
              </a:lnSpc>
              <a:spcAft>
                <a:spcPts val="1000"/>
              </a:spcAft>
            </a:pPr>
            <a:r>
              <a:rPr lang="hu-HU" sz="2600" dirty="0" err="1"/>
              <a:t>Please</a:t>
            </a:r>
            <a:r>
              <a:rPr lang="hu-HU" sz="2600" dirty="0"/>
              <a:t> </a:t>
            </a:r>
            <a:r>
              <a:rPr lang="hu-HU" sz="2600" dirty="0" err="1"/>
              <a:t>enumerate</a:t>
            </a:r>
            <a:r>
              <a:rPr lang="hu-HU" sz="2600" dirty="0"/>
              <a:t> </a:t>
            </a:r>
            <a:r>
              <a:rPr lang="hu-HU" sz="2600" dirty="0" err="1"/>
              <a:t>the</a:t>
            </a:r>
            <a:r>
              <a:rPr lang="hu-HU" sz="2600" dirty="0"/>
              <a:t> </a:t>
            </a:r>
            <a:r>
              <a:rPr lang="hu-HU" sz="2600" dirty="0" err="1"/>
              <a:t>vulnerable</a:t>
            </a:r>
            <a:r>
              <a:rPr lang="hu-HU" sz="2600" dirty="0"/>
              <a:t> </a:t>
            </a:r>
            <a:r>
              <a:rPr lang="en-US" sz="2600" dirty="0"/>
              <a:t>population, the </a:t>
            </a:r>
            <a:r>
              <a:rPr lang="hu-HU" sz="2600" dirty="0"/>
              <a:t>most </a:t>
            </a:r>
            <a:r>
              <a:rPr lang="en-US" sz="2600" dirty="0"/>
              <a:t>sensitive </a:t>
            </a:r>
            <a:r>
              <a:rPr lang="en-US" sz="2600" dirty="0" smtClean="0"/>
              <a:t>groups</a:t>
            </a:r>
            <a:r>
              <a:rPr lang="hu-HU" sz="2600" dirty="0" smtClean="0"/>
              <a:t>.</a:t>
            </a:r>
            <a:endParaRPr lang="en-US" sz="2600" dirty="0"/>
          </a:p>
          <a:p>
            <a:pPr algn="just">
              <a:lnSpc>
                <a:spcPct val="120000"/>
              </a:lnSpc>
              <a:spcAft>
                <a:spcPts val="1000"/>
              </a:spcAft>
            </a:pPr>
            <a:r>
              <a:rPr lang="hu-HU" sz="2600" dirty="0" err="1"/>
              <a:t>Please</a:t>
            </a:r>
            <a:r>
              <a:rPr lang="hu-HU" sz="2600" dirty="0"/>
              <a:t> </a:t>
            </a:r>
            <a:r>
              <a:rPr lang="hu-HU" sz="2600" dirty="0" err="1"/>
              <a:t>give</a:t>
            </a:r>
            <a:r>
              <a:rPr lang="hu-HU" sz="2600" dirty="0"/>
              <a:t> </a:t>
            </a:r>
            <a:r>
              <a:rPr lang="hu-HU" sz="2600" dirty="0" err="1"/>
              <a:t>examples</a:t>
            </a:r>
            <a:r>
              <a:rPr lang="hu-HU" sz="2600" dirty="0"/>
              <a:t> </a:t>
            </a:r>
            <a:r>
              <a:rPr lang="hu-HU" sz="2600" dirty="0" err="1"/>
              <a:t>for</a:t>
            </a:r>
            <a:r>
              <a:rPr lang="hu-HU" sz="2600" dirty="0"/>
              <a:t> </a:t>
            </a:r>
            <a:r>
              <a:rPr lang="en-US" sz="2600" dirty="0"/>
              <a:t>direct impacts of climate change on human </a:t>
            </a:r>
            <a:r>
              <a:rPr lang="en-US" sz="2600" dirty="0" smtClean="0"/>
              <a:t>health</a:t>
            </a:r>
            <a:r>
              <a:rPr lang="hu-HU" sz="2600" dirty="0" smtClean="0"/>
              <a:t>.</a:t>
            </a:r>
            <a:endParaRPr lang="en-US" sz="2600" dirty="0"/>
          </a:p>
          <a:p>
            <a:pPr algn="just">
              <a:lnSpc>
                <a:spcPct val="120000"/>
              </a:lnSpc>
              <a:spcAft>
                <a:spcPts val="1000"/>
              </a:spcAft>
            </a:pPr>
            <a:r>
              <a:rPr lang="hu-HU" sz="2600" dirty="0" err="1"/>
              <a:t>Please</a:t>
            </a:r>
            <a:r>
              <a:rPr lang="hu-HU" sz="2600" dirty="0"/>
              <a:t> </a:t>
            </a:r>
            <a:r>
              <a:rPr lang="hu-HU" sz="2600" dirty="0" err="1"/>
              <a:t>give</a:t>
            </a:r>
            <a:r>
              <a:rPr lang="hu-HU" sz="2600" dirty="0"/>
              <a:t> </a:t>
            </a:r>
            <a:r>
              <a:rPr lang="hu-HU" sz="2600" dirty="0" err="1"/>
              <a:t>examples</a:t>
            </a:r>
            <a:r>
              <a:rPr lang="hu-HU" sz="2600" dirty="0"/>
              <a:t> </a:t>
            </a:r>
            <a:r>
              <a:rPr lang="hu-HU" sz="2600" dirty="0" err="1"/>
              <a:t>for</a:t>
            </a:r>
            <a:r>
              <a:rPr lang="hu-HU" sz="2600" dirty="0"/>
              <a:t> </a:t>
            </a:r>
            <a:r>
              <a:rPr lang="en-US" sz="2600" dirty="0"/>
              <a:t>indirect impacts of climate change on human </a:t>
            </a:r>
            <a:r>
              <a:rPr lang="en-US" sz="2600" dirty="0" smtClean="0"/>
              <a:t>health</a:t>
            </a:r>
            <a:r>
              <a:rPr lang="hu-HU" sz="2600" dirty="0" smtClean="0"/>
              <a:t>.</a:t>
            </a:r>
            <a:endParaRPr lang="en-US" sz="2600" dirty="0"/>
          </a:p>
          <a:p>
            <a:pPr algn="just">
              <a:lnSpc>
                <a:spcPct val="120000"/>
              </a:lnSpc>
              <a:spcAft>
                <a:spcPts val="1000"/>
              </a:spcAft>
            </a:pPr>
            <a:r>
              <a:rPr lang="en-US" sz="2600" dirty="0"/>
              <a:t>Which is the influence of global warming on </a:t>
            </a:r>
            <a:r>
              <a:rPr lang="en-US" sz="2600" dirty="0" smtClean="0"/>
              <a:t>migration?</a:t>
            </a:r>
            <a:endParaRPr lang="en-US" sz="2600" dirty="0"/>
          </a:p>
          <a:p>
            <a:pPr algn="just">
              <a:lnSpc>
                <a:spcPct val="120000"/>
              </a:lnSpc>
              <a:spcAft>
                <a:spcPts val="1000"/>
              </a:spcAft>
            </a:pPr>
            <a:r>
              <a:rPr lang="en-US" sz="2600" dirty="0"/>
              <a:t>Which continent is most affected on climate change?</a:t>
            </a:r>
          </a:p>
          <a:p>
            <a:pPr algn="just">
              <a:lnSpc>
                <a:spcPct val="120000"/>
              </a:lnSpc>
              <a:spcAft>
                <a:spcPts val="1000"/>
              </a:spcAft>
            </a:pPr>
            <a:r>
              <a:rPr lang="en-US" sz="2600" dirty="0"/>
              <a:t>Which are the climate-related biological hazard types to health care facilities and overall health?</a:t>
            </a:r>
          </a:p>
          <a:p>
            <a:pPr algn="just">
              <a:lnSpc>
                <a:spcPct val="120000"/>
              </a:lnSpc>
              <a:spcAft>
                <a:spcPts val="1000"/>
              </a:spcAft>
            </a:pPr>
            <a:r>
              <a:rPr lang="en-US" sz="2600" dirty="0"/>
              <a:t>Which are the most important climate-sensitive health outcomes?</a:t>
            </a:r>
          </a:p>
          <a:p>
            <a:pPr algn="just"/>
            <a:endParaRPr lang="en-US" dirty="0"/>
          </a:p>
        </p:txBody>
      </p:sp>
    </p:spTree>
    <p:extLst>
      <p:ext uri="{BB962C8B-B14F-4D97-AF65-F5344CB8AC3E}">
        <p14:creationId xmlns:p14="http://schemas.microsoft.com/office/powerpoint/2010/main" val="330677419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hu-HU" b="1" dirty="0" err="1"/>
              <a:t>Further</a:t>
            </a:r>
            <a:r>
              <a:rPr lang="hu-HU" b="1" dirty="0"/>
              <a:t> </a:t>
            </a:r>
            <a:r>
              <a:rPr lang="hu-HU" b="1"/>
              <a:t>readings</a:t>
            </a:r>
            <a:endParaRPr lang="en-US" dirty="0"/>
          </a:p>
        </p:txBody>
      </p:sp>
      <p:sp>
        <p:nvSpPr>
          <p:cNvPr id="4" name="Content Placeholder 4"/>
          <p:cNvSpPr txBox="1">
            <a:spLocks noGrp="1"/>
          </p:cNvSpPr>
          <p:nvPr>
            <p:ph idx="1"/>
          </p:nvPr>
        </p:nvSpPr>
        <p:spPr>
          <a:xfrm>
            <a:off x="192506" y="1043796"/>
            <a:ext cx="11504914" cy="526187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mn-lt"/>
                <a:ea typeface="+mn-ea"/>
                <a:cs typeface="+mn-cs"/>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8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10000"/>
              </a:lnSpc>
              <a:spcAft>
                <a:spcPts val="1000"/>
              </a:spcAft>
            </a:pPr>
            <a:r>
              <a:rPr lang="en-US" sz="2200" dirty="0">
                <a:solidFill>
                  <a:schemeClr val="tx1"/>
                </a:solidFill>
              </a:rPr>
              <a:t>Checklists to assess vulnerabilities in health care facilities in the context of climate change</a:t>
            </a:r>
            <a:r>
              <a:rPr lang="hu-HU" sz="2200" dirty="0">
                <a:solidFill>
                  <a:schemeClr val="tx1"/>
                </a:solidFill>
              </a:rPr>
              <a:t>.</a:t>
            </a:r>
            <a:r>
              <a:rPr lang="en-US" sz="2200" dirty="0">
                <a:solidFill>
                  <a:schemeClr val="tx1"/>
                </a:solidFill>
              </a:rPr>
              <a:t> Geneva</a:t>
            </a:r>
            <a:r>
              <a:rPr lang="hu-HU" sz="2200" dirty="0">
                <a:solidFill>
                  <a:schemeClr val="tx1"/>
                </a:solidFill>
              </a:rPr>
              <a:t>: </a:t>
            </a:r>
            <a:r>
              <a:rPr lang="en-US" sz="2200" dirty="0">
                <a:solidFill>
                  <a:schemeClr val="tx1"/>
                </a:solidFill>
              </a:rPr>
              <a:t>World Health Organization</a:t>
            </a:r>
            <a:r>
              <a:rPr lang="hu-HU" sz="2200" dirty="0">
                <a:solidFill>
                  <a:schemeClr val="tx1"/>
                </a:solidFill>
              </a:rPr>
              <a:t>,</a:t>
            </a:r>
            <a:r>
              <a:rPr lang="en-US" sz="2200" dirty="0">
                <a:solidFill>
                  <a:schemeClr val="tx1"/>
                </a:solidFill>
              </a:rPr>
              <a:t> 202</a:t>
            </a:r>
            <a:r>
              <a:rPr lang="hu-HU" sz="2200" dirty="0">
                <a:solidFill>
                  <a:schemeClr val="tx1"/>
                </a:solidFill>
              </a:rPr>
              <a:t>1, </a:t>
            </a:r>
            <a:r>
              <a:rPr lang="en-US" sz="2200" dirty="0">
                <a:solidFill>
                  <a:schemeClr val="tx1"/>
                </a:solidFill>
              </a:rPr>
              <a:t>ISBN 978-92-4-002290-4 </a:t>
            </a:r>
            <a:endParaRPr lang="hu-HU" sz="2200" dirty="0">
              <a:solidFill>
                <a:schemeClr val="tx1"/>
              </a:solidFill>
            </a:endParaRPr>
          </a:p>
          <a:p>
            <a:pPr algn="just">
              <a:lnSpc>
                <a:spcPct val="110000"/>
              </a:lnSpc>
              <a:spcAft>
                <a:spcPts val="1000"/>
              </a:spcAft>
            </a:pPr>
            <a:r>
              <a:rPr lang="en-US" sz="2200" dirty="0">
                <a:solidFill>
                  <a:schemeClr val="tx1"/>
                </a:solidFill>
              </a:rPr>
              <a:t>WHO guidance for climate-resilient and environmentally sustainable health care facilities. Geneva</a:t>
            </a:r>
            <a:r>
              <a:rPr lang="hu-HU" sz="2200" dirty="0">
                <a:solidFill>
                  <a:schemeClr val="tx1"/>
                </a:solidFill>
              </a:rPr>
              <a:t>: </a:t>
            </a:r>
            <a:r>
              <a:rPr lang="en-US" sz="2200" dirty="0">
                <a:solidFill>
                  <a:schemeClr val="tx1"/>
                </a:solidFill>
              </a:rPr>
              <a:t>World Health Organization</a:t>
            </a:r>
            <a:r>
              <a:rPr lang="hu-HU" sz="2200" dirty="0">
                <a:solidFill>
                  <a:schemeClr val="tx1"/>
                </a:solidFill>
              </a:rPr>
              <a:t>, </a:t>
            </a:r>
            <a:r>
              <a:rPr lang="en-US" sz="2200" dirty="0">
                <a:solidFill>
                  <a:schemeClr val="tx1"/>
                </a:solidFill>
              </a:rPr>
              <a:t>2020. ISBN 978-92-4-00</a:t>
            </a:r>
            <a:r>
              <a:rPr lang="hu-HU" sz="2200" dirty="0">
                <a:solidFill>
                  <a:schemeClr val="tx1"/>
                </a:solidFill>
              </a:rPr>
              <a:t>1222</a:t>
            </a:r>
            <a:r>
              <a:rPr lang="en-US" sz="2200" dirty="0">
                <a:solidFill>
                  <a:schemeClr val="tx1"/>
                </a:solidFill>
              </a:rPr>
              <a:t>-</a:t>
            </a:r>
            <a:r>
              <a:rPr lang="hu-HU" sz="2200" dirty="0">
                <a:solidFill>
                  <a:schemeClr val="tx1"/>
                </a:solidFill>
              </a:rPr>
              <a:t>6</a:t>
            </a:r>
          </a:p>
          <a:p>
            <a:pPr algn="just">
              <a:lnSpc>
                <a:spcPct val="110000"/>
              </a:lnSpc>
              <a:spcAft>
                <a:spcPts val="1000"/>
              </a:spcAft>
            </a:pPr>
            <a:r>
              <a:rPr lang="en-US" sz="2200" dirty="0">
                <a:solidFill>
                  <a:schemeClr val="tx1"/>
                </a:solidFill>
              </a:rPr>
              <a:t>Compendium of WHO and other UN guidance on health and environment, 2022 update. Geneva: World Health Organization; 2022 (WHO/HEP/ECH/EHD/22.01)</a:t>
            </a:r>
          </a:p>
          <a:p>
            <a:pPr algn="just">
              <a:lnSpc>
                <a:spcPct val="110000"/>
              </a:lnSpc>
              <a:spcAft>
                <a:spcPts val="1000"/>
              </a:spcAft>
            </a:pPr>
            <a:r>
              <a:rPr lang="en-US" sz="2200" dirty="0">
                <a:solidFill>
                  <a:schemeClr val="tx1"/>
                </a:solidFill>
                <a:hlinkClick r:id="rId2"/>
              </a:rPr>
              <a:t>https://chasecanada.org/wp-content/uploads/2021/01/Climate-Change-Toolkit-for-Health-Professionals-Full-Toolkit.pdf</a:t>
            </a:r>
            <a:r>
              <a:rPr lang="en-US" sz="2200" dirty="0">
                <a:solidFill>
                  <a:schemeClr val="tx1"/>
                </a:solidFill>
              </a:rPr>
              <a:t>, accessed 2</a:t>
            </a:r>
            <a:r>
              <a:rPr lang="hu-HU" sz="2200" dirty="0">
                <a:solidFill>
                  <a:schemeClr val="tx1"/>
                </a:solidFill>
              </a:rPr>
              <a:t>0</a:t>
            </a:r>
            <a:r>
              <a:rPr lang="en-US" sz="2200" dirty="0">
                <a:solidFill>
                  <a:schemeClr val="tx1"/>
                </a:solidFill>
              </a:rPr>
              <a:t> June 2023</a:t>
            </a:r>
            <a:endParaRPr lang="hu-HU" sz="2200" dirty="0">
              <a:solidFill>
                <a:schemeClr val="tx1"/>
              </a:solidFill>
            </a:endParaRPr>
          </a:p>
          <a:p>
            <a:pPr algn="just">
              <a:lnSpc>
                <a:spcPct val="110000"/>
              </a:lnSpc>
              <a:spcAft>
                <a:spcPts val="1000"/>
              </a:spcAft>
            </a:pPr>
            <a:r>
              <a:rPr lang="en-US" sz="2200" dirty="0">
                <a:solidFill>
                  <a:schemeClr val="tx1"/>
                </a:solidFill>
                <a:hlinkClick r:id="rId3"/>
              </a:rPr>
              <a:t>https://www.ipcc.ch/site/assets/uploads/2020/11/The-Regional-Impact.pdf</a:t>
            </a:r>
            <a:r>
              <a:rPr lang="en-US" sz="2200" dirty="0">
                <a:solidFill>
                  <a:schemeClr val="tx1"/>
                </a:solidFill>
              </a:rPr>
              <a:t>, </a:t>
            </a:r>
            <a:r>
              <a:rPr lang="en-US" sz="2000" dirty="0">
                <a:solidFill>
                  <a:schemeClr val="tx1"/>
                </a:solidFill>
              </a:rPr>
              <a:t>accessed 2</a:t>
            </a:r>
            <a:r>
              <a:rPr lang="hu-HU" sz="2000" dirty="0">
                <a:solidFill>
                  <a:schemeClr val="tx1"/>
                </a:solidFill>
              </a:rPr>
              <a:t>0</a:t>
            </a:r>
            <a:r>
              <a:rPr lang="en-US" sz="2000" dirty="0">
                <a:solidFill>
                  <a:schemeClr val="tx1"/>
                </a:solidFill>
              </a:rPr>
              <a:t> June 2023</a:t>
            </a:r>
          </a:p>
          <a:p>
            <a:pPr algn="just"/>
            <a:endParaRPr lang="en-US" sz="2000" dirty="0">
              <a:solidFill>
                <a:schemeClr val="tx1"/>
              </a:solidFill>
            </a:endParaRPr>
          </a:p>
          <a:p>
            <a:pPr algn="just"/>
            <a:endParaRPr lang="hu-HU" sz="2000" dirty="0">
              <a:solidFill>
                <a:schemeClr val="tx1"/>
              </a:solidFill>
            </a:endParaRPr>
          </a:p>
          <a:p>
            <a:pPr marL="0" indent="0" algn="just">
              <a:buNone/>
            </a:pPr>
            <a:endParaRPr lang="en-US" sz="2000" dirty="0">
              <a:solidFill>
                <a:schemeClr val="tx1"/>
              </a:solidFill>
            </a:endParaRPr>
          </a:p>
          <a:p>
            <a:endParaRPr lang="en-US" sz="2000" dirty="0">
              <a:solidFill>
                <a:schemeClr val="tx1"/>
              </a:solidFill>
            </a:endParaRPr>
          </a:p>
          <a:p>
            <a:pPr marL="0" indent="0">
              <a:buNone/>
            </a:pPr>
            <a:endParaRPr lang="en-US" sz="2000" dirty="0">
              <a:solidFill>
                <a:schemeClr val="tx1"/>
              </a:solidFill>
            </a:endParaRPr>
          </a:p>
          <a:p>
            <a:endParaRPr lang="en-US" sz="1600" dirty="0">
              <a:solidFill>
                <a:schemeClr val="tx1"/>
              </a:solidFill>
            </a:endParaRPr>
          </a:p>
          <a:p>
            <a:endParaRPr lang="en-US" sz="1600" dirty="0">
              <a:solidFill>
                <a:schemeClr val="tx1"/>
              </a:solidFill>
            </a:endParaRPr>
          </a:p>
          <a:p>
            <a:endParaRPr lang="en-US" sz="1600" dirty="0">
              <a:solidFill>
                <a:schemeClr val="tx1"/>
              </a:solidFill>
            </a:endParaRPr>
          </a:p>
          <a:p>
            <a:endParaRPr lang="en-US" dirty="0"/>
          </a:p>
        </p:txBody>
      </p:sp>
    </p:spTree>
    <p:extLst>
      <p:ext uri="{BB962C8B-B14F-4D97-AF65-F5344CB8AC3E}">
        <p14:creationId xmlns:p14="http://schemas.microsoft.com/office/powerpoint/2010/main" val="39828376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Kép 15"/>
          <p:cNvPicPr>
            <a:picLocks noChangeAspect="1"/>
          </p:cNvPicPr>
          <p:nvPr/>
        </p:nvPicPr>
        <p:blipFill>
          <a:blip r:embed="rId3"/>
          <a:stretch>
            <a:fillRect/>
          </a:stretch>
        </p:blipFill>
        <p:spPr>
          <a:xfrm>
            <a:off x="297191" y="5380125"/>
            <a:ext cx="1529969" cy="676474"/>
          </a:xfrm>
          <a:prstGeom prst="rect">
            <a:avLst/>
          </a:prstGeom>
        </p:spPr>
      </p:pic>
      <p:sp>
        <p:nvSpPr>
          <p:cNvPr id="3" name="Tartalom helye 2"/>
          <p:cNvSpPr>
            <a:spLocks noGrp="1"/>
          </p:cNvSpPr>
          <p:nvPr>
            <p:ph idx="1"/>
          </p:nvPr>
        </p:nvSpPr>
        <p:spPr>
          <a:xfrm>
            <a:off x="192505" y="908897"/>
            <a:ext cx="11896825" cy="5370897"/>
          </a:xfrm>
        </p:spPr>
        <p:txBody>
          <a:bodyPr/>
          <a:lstStyle/>
          <a:p>
            <a:pPr marL="0" indent="0" algn="ctr">
              <a:buNone/>
            </a:pPr>
            <a:r>
              <a:rPr lang="en-US" sz="3600" b="1" dirty="0">
                <a:solidFill>
                  <a:schemeClr val="tx1"/>
                </a:solidFill>
              </a:rPr>
              <a:t>Thank you for your attention!</a:t>
            </a:r>
          </a:p>
          <a:p>
            <a:pPr marL="0" indent="0">
              <a:buNone/>
            </a:pPr>
            <a:endParaRPr lang="en-US" sz="2000" dirty="0">
              <a:solidFill>
                <a:schemeClr val="tx1"/>
              </a:solidFill>
            </a:endParaRPr>
          </a:p>
          <a:p>
            <a:pPr marL="0" indent="0">
              <a:buNone/>
            </a:pPr>
            <a:r>
              <a:rPr lang="en-GB" sz="2000" dirty="0" smtClean="0">
                <a:solidFill>
                  <a:schemeClr val="tx1"/>
                </a:solidFill>
              </a:rPr>
              <a:t>This presentation has been developed by the CLIMATEMED project, supported by EU’s Erasmus+ </a:t>
            </a:r>
            <a:r>
              <a:rPr lang="en-GB" sz="2000" dirty="0" smtClean="0"/>
              <a:t>P</a:t>
            </a:r>
            <a:r>
              <a:rPr lang="en-GB" sz="2000" dirty="0" smtClean="0">
                <a:solidFill>
                  <a:schemeClr val="tx1"/>
                </a:solidFill>
              </a:rPr>
              <a:t>rogramme. </a:t>
            </a:r>
          </a:p>
          <a:p>
            <a:pPr marL="0" indent="0">
              <a:buNone/>
            </a:pPr>
            <a:r>
              <a:rPr lang="en-GB" sz="2000" dirty="0" smtClean="0">
                <a:solidFill>
                  <a:schemeClr val="tx1"/>
                </a:solidFill>
              </a:rPr>
              <a:t> </a:t>
            </a:r>
          </a:p>
          <a:p>
            <a:pPr marL="0" indent="0">
              <a:buNone/>
            </a:pPr>
            <a:endParaRPr lang="en-US" dirty="0"/>
          </a:p>
          <a:p>
            <a:pPr marL="0" indent="0">
              <a:buNone/>
            </a:pPr>
            <a:endParaRPr lang="en-US" dirty="0"/>
          </a:p>
        </p:txBody>
      </p:sp>
      <p:pic>
        <p:nvPicPr>
          <p:cNvPr id="4" name="Kép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3528" y="3300464"/>
            <a:ext cx="1611609" cy="581434"/>
          </a:xfrm>
          <a:prstGeom prst="rect">
            <a:avLst/>
          </a:prstGeom>
        </p:spPr>
      </p:pic>
      <p:pic>
        <p:nvPicPr>
          <p:cNvPr id="5" name="Kép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63528" y="2667729"/>
            <a:ext cx="1595887" cy="516669"/>
          </a:xfrm>
          <a:prstGeom prst="rect">
            <a:avLst/>
          </a:prstGeom>
        </p:spPr>
      </p:pic>
      <p:pic>
        <p:nvPicPr>
          <p:cNvPr id="6" name="Kép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63528" y="3997965"/>
            <a:ext cx="1611609" cy="537848"/>
          </a:xfrm>
          <a:prstGeom prst="rect">
            <a:avLst/>
          </a:prstGeom>
        </p:spPr>
      </p:pic>
      <p:pic>
        <p:nvPicPr>
          <p:cNvPr id="7" name="Kép 6"/>
          <p:cNvPicPr>
            <a:picLocks noChangeAspect="1"/>
          </p:cNvPicPr>
          <p:nvPr/>
        </p:nvPicPr>
        <p:blipFill rotWithShape="1">
          <a:blip r:embed="rId7" cstate="print">
            <a:extLst>
              <a:ext uri="{28A0092B-C50C-407E-A947-70E740481C1C}">
                <a14:useLocalDpi xmlns:a14="http://schemas.microsoft.com/office/drawing/2010/main" val="0"/>
              </a:ext>
            </a:extLst>
          </a:blip>
          <a:srcRect t="13674" b="11784"/>
          <a:stretch/>
        </p:blipFill>
        <p:spPr>
          <a:xfrm>
            <a:off x="263527" y="4651880"/>
            <a:ext cx="1595887" cy="552090"/>
          </a:xfrm>
          <a:prstGeom prst="rect">
            <a:avLst/>
          </a:prstGeom>
        </p:spPr>
      </p:pic>
      <p:sp>
        <p:nvSpPr>
          <p:cNvPr id="11" name="Téglalap 10"/>
          <p:cNvSpPr/>
          <p:nvPr/>
        </p:nvSpPr>
        <p:spPr>
          <a:xfrm>
            <a:off x="1930437" y="2757912"/>
            <a:ext cx="9223518"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rPr>
              <a:t>University of </a:t>
            </a:r>
            <a:r>
              <a:rPr lang="en-US" dirty="0" err="1" smtClean="0">
                <a:solidFill>
                  <a:schemeClr val="tx1"/>
                </a:solidFill>
              </a:rPr>
              <a:t>Pécs</a:t>
            </a:r>
            <a:r>
              <a:rPr lang="hu-HU" dirty="0" smtClean="0">
                <a:solidFill>
                  <a:schemeClr val="tx1"/>
                </a:solidFill>
              </a:rPr>
              <a:t>,</a:t>
            </a:r>
            <a:r>
              <a:rPr lang="en-US" dirty="0" smtClean="0">
                <a:solidFill>
                  <a:schemeClr val="tx1"/>
                </a:solidFill>
              </a:rPr>
              <a:t> </a:t>
            </a:r>
            <a:r>
              <a:rPr lang="en-US" dirty="0">
                <a:solidFill>
                  <a:schemeClr val="tx1"/>
                </a:solidFill>
              </a:rPr>
              <a:t>Medical </a:t>
            </a:r>
            <a:r>
              <a:rPr lang="en-US" dirty="0" smtClean="0">
                <a:solidFill>
                  <a:schemeClr val="tx1"/>
                </a:solidFill>
              </a:rPr>
              <a:t>School</a:t>
            </a:r>
            <a:r>
              <a:rPr lang="hu-HU" dirty="0" smtClean="0">
                <a:solidFill>
                  <a:schemeClr val="tx1"/>
                </a:solidFill>
              </a:rPr>
              <a:t>,</a:t>
            </a:r>
            <a:br>
              <a:rPr lang="hu-HU" dirty="0" smtClean="0">
                <a:solidFill>
                  <a:schemeClr val="tx1"/>
                </a:solidFill>
              </a:rPr>
            </a:br>
            <a:r>
              <a:rPr lang="hu-HU" dirty="0" err="1" smtClean="0">
                <a:solidFill>
                  <a:schemeClr val="tx1"/>
                </a:solidFill>
              </a:rPr>
              <a:t>Department</a:t>
            </a:r>
            <a:r>
              <a:rPr lang="hu-HU" dirty="0" smtClean="0">
                <a:solidFill>
                  <a:schemeClr val="tx1"/>
                </a:solidFill>
              </a:rPr>
              <a:t> of Public Health </a:t>
            </a:r>
            <a:r>
              <a:rPr lang="hu-HU" dirty="0" err="1" smtClean="0">
                <a:solidFill>
                  <a:schemeClr val="tx1"/>
                </a:solidFill>
              </a:rPr>
              <a:t>Medicine</a:t>
            </a:r>
            <a:r>
              <a:rPr lang="en-US" dirty="0" smtClean="0">
                <a:solidFill>
                  <a:schemeClr val="tx1"/>
                </a:solidFill>
              </a:rPr>
              <a:t> </a:t>
            </a:r>
            <a:r>
              <a:rPr lang="en-US" dirty="0">
                <a:solidFill>
                  <a:schemeClr val="tx1"/>
                </a:solidFill>
              </a:rPr>
              <a:t>– </a:t>
            </a:r>
            <a:r>
              <a:rPr lang="en-US" dirty="0" err="1">
                <a:solidFill>
                  <a:schemeClr val="tx1"/>
                </a:solidFill>
              </a:rPr>
              <a:t>Pécs</a:t>
            </a:r>
            <a:r>
              <a:rPr lang="en-US" dirty="0">
                <a:solidFill>
                  <a:schemeClr val="tx1"/>
                </a:solidFill>
              </a:rPr>
              <a:t>, Hungary </a:t>
            </a:r>
          </a:p>
        </p:txBody>
      </p:sp>
      <p:sp>
        <p:nvSpPr>
          <p:cNvPr id="12" name="Téglalap 11"/>
          <p:cNvSpPr/>
          <p:nvPr/>
        </p:nvSpPr>
        <p:spPr>
          <a:xfrm>
            <a:off x="1930437" y="3427279"/>
            <a:ext cx="6273283"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rPr>
              <a:t>Center for Health, Exercise and Sport Science – </a:t>
            </a:r>
            <a:r>
              <a:rPr lang="hu-HU" dirty="0" err="1" smtClean="0">
                <a:solidFill>
                  <a:schemeClr val="tx1"/>
                </a:solidFill>
              </a:rPr>
              <a:t>Beograd</a:t>
            </a:r>
            <a:r>
              <a:rPr lang="en-US" dirty="0" smtClean="0">
                <a:solidFill>
                  <a:schemeClr val="tx1"/>
                </a:solidFill>
              </a:rPr>
              <a:t>, </a:t>
            </a:r>
            <a:r>
              <a:rPr lang="en-US" dirty="0">
                <a:solidFill>
                  <a:schemeClr val="tx1"/>
                </a:solidFill>
              </a:rPr>
              <a:t>Serbia  </a:t>
            </a:r>
          </a:p>
        </p:txBody>
      </p:sp>
      <p:sp>
        <p:nvSpPr>
          <p:cNvPr id="13" name="Téglalap 12"/>
          <p:cNvSpPr/>
          <p:nvPr/>
        </p:nvSpPr>
        <p:spPr>
          <a:xfrm>
            <a:off x="1930437" y="4125548"/>
            <a:ext cx="6480317"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rPr>
              <a:t>National Public Health </a:t>
            </a:r>
            <a:r>
              <a:rPr lang="hu-HU" dirty="0" smtClean="0">
                <a:solidFill>
                  <a:schemeClr val="tx1"/>
                </a:solidFill>
              </a:rPr>
              <a:t>and </a:t>
            </a:r>
            <a:r>
              <a:rPr lang="hu-HU" dirty="0" err="1" smtClean="0">
                <a:solidFill>
                  <a:schemeClr val="tx1"/>
                </a:solidFill>
              </a:rPr>
              <a:t>Pharmacy</a:t>
            </a:r>
            <a:r>
              <a:rPr lang="hu-HU" dirty="0" smtClean="0">
                <a:solidFill>
                  <a:schemeClr val="tx1"/>
                </a:solidFill>
              </a:rPr>
              <a:t> </a:t>
            </a:r>
            <a:r>
              <a:rPr lang="en-US" dirty="0" smtClean="0">
                <a:solidFill>
                  <a:schemeClr val="tx1"/>
                </a:solidFill>
              </a:rPr>
              <a:t>Center </a:t>
            </a:r>
            <a:r>
              <a:rPr lang="en-US" dirty="0">
                <a:solidFill>
                  <a:schemeClr val="tx1"/>
                </a:solidFill>
              </a:rPr>
              <a:t>– Budapest, Hungary </a:t>
            </a:r>
          </a:p>
        </p:txBody>
      </p:sp>
      <p:sp>
        <p:nvSpPr>
          <p:cNvPr id="14" name="Téglalap 13"/>
          <p:cNvSpPr/>
          <p:nvPr/>
        </p:nvSpPr>
        <p:spPr>
          <a:xfrm>
            <a:off x="1930436" y="4770648"/>
            <a:ext cx="7472354"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rPr>
              <a:t>University College Cork – National University of Ireland – Cork, Ireland </a:t>
            </a:r>
          </a:p>
        </p:txBody>
      </p:sp>
      <p:sp>
        <p:nvSpPr>
          <p:cNvPr id="15" name="Téglalap 14"/>
          <p:cNvSpPr/>
          <p:nvPr/>
        </p:nvSpPr>
        <p:spPr>
          <a:xfrm>
            <a:off x="1857619" y="5426304"/>
            <a:ext cx="8912967" cy="547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hu-HU" dirty="0" smtClean="0">
                <a:solidFill>
                  <a:schemeClr val="tx1"/>
                </a:solidFill>
              </a:rPr>
              <a:t>George Emil </a:t>
            </a:r>
            <a:r>
              <a:rPr lang="hu-HU" dirty="0" err="1" smtClean="0">
                <a:solidFill>
                  <a:schemeClr val="tx1"/>
                </a:solidFill>
              </a:rPr>
              <a:t>Palade</a:t>
            </a:r>
            <a:r>
              <a:rPr lang="hu-HU" dirty="0" smtClean="0">
                <a:solidFill>
                  <a:schemeClr val="tx1"/>
                </a:solidFill>
              </a:rPr>
              <a:t> </a:t>
            </a:r>
            <a:r>
              <a:rPr lang="en-US" dirty="0" smtClean="0">
                <a:solidFill>
                  <a:schemeClr val="tx1"/>
                </a:solidFill>
              </a:rPr>
              <a:t>University </a:t>
            </a:r>
            <a:r>
              <a:rPr lang="en-US" dirty="0">
                <a:solidFill>
                  <a:schemeClr val="tx1"/>
                </a:solidFill>
              </a:rPr>
              <a:t>of Medicine and </a:t>
            </a:r>
            <a:r>
              <a:rPr lang="en-US" dirty="0" smtClean="0">
                <a:solidFill>
                  <a:schemeClr val="tx1"/>
                </a:solidFill>
              </a:rPr>
              <a:t>Pharmacy</a:t>
            </a:r>
            <a:r>
              <a:rPr lang="hu-HU" dirty="0" smtClean="0">
                <a:solidFill>
                  <a:schemeClr val="tx1"/>
                </a:solidFill>
              </a:rPr>
              <a:t>, Science, and</a:t>
            </a:r>
            <a:br>
              <a:rPr lang="hu-HU" dirty="0" smtClean="0">
                <a:solidFill>
                  <a:schemeClr val="tx1"/>
                </a:solidFill>
              </a:rPr>
            </a:br>
            <a:r>
              <a:rPr lang="hu-HU" dirty="0" err="1" smtClean="0">
                <a:solidFill>
                  <a:schemeClr val="tx1"/>
                </a:solidFill>
              </a:rPr>
              <a:t>Technology</a:t>
            </a:r>
            <a:r>
              <a:rPr lang="hu-HU" dirty="0" smtClean="0">
                <a:solidFill>
                  <a:schemeClr val="tx1"/>
                </a:solidFill>
              </a:rPr>
              <a:t> </a:t>
            </a:r>
            <a:r>
              <a:rPr lang="en-US" dirty="0" smtClean="0">
                <a:solidFill>
                  <a:schemeClr val="tx1"/>
                </a:solidFill>
              </a:rPr>
              <a:t>of </a:t>
            </a:r>
            <a:r>
              <a:rPr lang="en-US" dirty="0" err="1">
                <a:solidFill>
                  <a:schemeClr val="tx1"/>
                </a:solidFill>
              </a:rPr>
              <a:t>Târgu</a:t>
            </a:r>
            <a:r>
              <a:rPr lang="en-US" dirty="0">
                <a:solidFill>
                  <a:schemeClr val="tx1"/>
                </a:solidFill>
              </a:rPr>
              <a:t> Mureș</a:t>
            </a:r>
            <a:r>
              <a:rPr lang="en-US" sz="800" dirty="0" smtClean="0">
                <a:solidFill>
                  <a:schemeClr val="tx1"/>
                </a:solidFill>
                <a:cs typeface="Times New Roman" panose="02020603050405020304" pitchFamily="18" charset="0"/>
              </a:rPr>
              <a:t>  </a:t>
            </a:r>
            <a:r>
              <a:rPr lang="en-US" dirty="0">
                <a:solidFill>
                  <a:schemeClr val="tx1"/>
                </a:solidFill>
              </a:rPr>
              <a:t>–</a:t>
            </a:r>
            <a:r>
              <a:rPr lang="en-US" sz="800" dirty="0">
                <a:solidFill>
                  <a:schemeClr val="tx1"/>
                </a:solidFill>
                <a:cs typeface="Times New Roman" panose="02020603050405020304" pitchFamily="18" charset="0"/>
              </a:rPr>
              <a:t> </a:t>
            </a:r>
            <a:r>
              <a:rPr lang="en-US" dirty="0" err="1">
                <a:solidFill>
                  <a:schemeClr val="tx1"/>
                </a:solidFill>
              </a:rPr>
              <a:t>Târgu</a:t>
            </a:r>
            <a:r>
              <a:rPr lang="en-US" dirty="0" smtClean="0">
                <a:solidFill>
                  <a:schemeClr val="tx1"/>
                </a:solidFill>
                <a:cs typeface="Times New Roman" panose="02020603050405020304" pitchFamily="18" charset="0"/>
              </a:rPr>
              <a:t> </a:t>
            </a:r>
            <a:r>
              <a:rPr lang="en-US" dirty="0" err="1" smtClean="0">
                <a:solidFill>
                  <a:schemeClr val="tx1"/>
                </a:solidFill>
                <a:cs typeface="Times New Roman" panose="02020603050405020304" pitchFamily="18" charset="0"/>
              </a:rPr>
              <a:t>Mures</a:t>
            </a:r>
            <a:r>
              <a:rPr lang="hu-HU" dirty="0" smtClean="0">
                <a:solidFill>
                  <a:schemeClr val="tx1"/>
                </a:solidFill>
                <a:cs typeface="Times New Roman" panose="02020603050405020304" pitchFamily="18" charset="0"/>
              </a:rPr>
              <a:t>,</a:t>
            </a:r>
            <a:r>
              <a:rPr lang="en-US" dirty="0" smtClean="0">
                <a:solidFill>
                  <a:schemeClr val="tx1"/>
                </a:solidFill>
                <a:cs typeface="Times New Roman" panose="02020603050405020304" pitchFamily="18" charset="0"/>
              </a:rPr>
              <a:t> </a:t>
            </a:r>
            <a:r>
              <a:rPr lang="en-US" dirty="0">
                <a:solidFill>
                  <a:schemeClr val="tx1"/>
                </a:solidFill>
                <a:cs typeface="Times New Roman" panose="02020603050405020304" pitchFamily="18" charset="0"/>
              </a:rPr>
              <a:t>Romania</a:t>
            </a:r>
            <a:r>
              <a:rPr lang="en-US" dirty="0">
                <a:solidFill>
                  <a:schemeClr val="tx1"/>
                </a:solidFill>
              </a:rPr>
              <a:t>  </a:t>
            </a:r>
          </a:p>
        </p:txBody>
      </p:sp>
    </p:spTree>
    <p:extLst>
      <p:ext uri="{BB962C8B-B14F-4D97-AF65-F5344CB8AC3E}">
        <p14:creationId xmlns:p14="http://schemas.microsoft.com/office/powerpoint/2010/main" val="104134018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Content of Climate change and effects </a:t>
            </a:r>
            <a:r>
              <a:rPr lang="hu-HU" dirty="0"/>
              <a:t>- </a:t>
            </a:r>
            <a:r>
              <a:rPr lang="en-US" dirty="0"/>
              <a:t>general introduction</a:t>
            </a:r>
          </a:p>
        </p:txBody>
      </p:sp>
      <p:sp>
        <p:nvSpPr>
          <p:cNvPr id="3" name="Content Placeholder 2"/>
          <p:cNvSpPr>
            <a:spLocks noGrp="1"/>
          </p:cNvSpPr>
          <p:nvPr>
            <p:ph idx="1"/>
          </p:nvPr>
        </p:nvSpPr>
        <p:spPr/>
        <p:txBody>
          <a:bodyPr/>
          <a:lstStyle/>
          <a:p>
            <a:pPr marL="514350" indent="-514350">
              <a:buFont typeface="+mj-lt"/>
              <a:buAutoNum type="arabicPeriod"/>
            </a:pPr>
            <a:r>
              <a:rPr lang="en-US" dirty="0"/>
              <a:t>Glossary</a:t>
            </a:r>
          </a:p>
          <a:p>
            <a:pPr marL="514350" indent="-514350">
              <a:buFont typeface="+mj-lt"/>
              <a:buAutoNum type="arabicPeriod"/>
            </a:pPr>
            <a:r>
              <a:rPr lang="en-US" dirty="0"/>
              <a:t>Introduction</a:t>
            </a:r>
          </a:p>
          <a:p>
            <a:pPr marL="514350" indent="-514350">
              <a:buFont typeface="+mj-lt"/>
              <a:buAutoNum type="arabicPeriod"/>
            </a:pPr>
            <a:r>
              <a:rPr lang="en-US" dirty="0"/>
              <a:t>Vulnerable populations</a:t>
            </a:r>
          </a:p>
          <a:p>
            <a:pPr marL="514350" indent="-514350">
              <a:buFont typeface="+mj-lt"/>
              <a:buAutoNum type="arabicPeriod"/>
            </a:pPr>
            <a:r>
              <a:rPr lang="en-US" dirty="0"/>
              <a:t>Direct, indirect and tertiary impacts of climate change on human health</a:t>
            </a:r>
          </a:p>
          <a:p>
            <a:pPr marL="514350" indent="-514350">
              <a:buFont typeface="+mj-lt"/>
              <a:buAutoNum type="arabicPeriod"/>
            </a:pPr>
            <a:r>
              <a:rPr lang="en-US" dirty="0"/>
              <a:t>Regional </a:t>
            </a:r>
            <a:r>
              <a:rPr lang="hu-HU" dirty="0"/>
              <a:t>i</a:t>
            </a:r>
            <a:r>
              <a:rPr lang="en-US" dirty="0" err="1"/>
              <a:t>mpacts</a:t>
            </a:r>
            <a:endParaRPr lang="en-US" dirty="0"/>
          </a:p>
          <a:p>
            <a:pPr marL="514350" indent="-514350">
              <a:buFont typeface="+mj-lt"/>
              <a:buAutoNum type="arabicPeriod"/>
            </a:pPr>
            <a:r>
              <a:rPr lang="en-US" dirty="0"/>
              <a:t>Climate-related hazards to health</a:t>
            </a:r>
          </a:p>
          <a:p>
            <a:pPr marL="514350" indent="-514350">
              <a:buFont typeface="+mj-lt"/>
              <a:buAutoNum type="arabicPeriod"/>
            </a:pPr>
            <a:r>
              <a:rPr lang="en-US" dirty="0"/>
              <a:t>Climate-sensitive diseases </a:t>
            </a:r>
          </a:p>
          <a:p>
            <a:pPr marL="0" indent="0">
              <a:buNone/>
            </a:pPr>
            <a:r>
              <a:rPr lang="en-US" dirty="0"/>
              <a:t>	and climate-sensitive health outcomes </a:t>
            </a:r>
          </a:p>
          <a:p>
            <a:pPr marL="514350" indent="-514350">
              <a:buFont typeface="+mj-lt"/>
              <a:buAutoNum type="arabicPeriod"/>
            </a:pPr>
            <a:endParaRPr lang="en-US" dirty="0"/>
          </a:p>
          <a:p>
            <a:pPr marL="514350" indent="-514350">
              <a:buFont typeface="+mj-lt"/>
              <a:buAutoNum type="arabicPeriod"/>
            </a:pPr>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88628" y="3436528"/>
            <a:ext cx="5100701" cy="2869144"/>
          </a:xfrm>
          <a:prstGeom prst="rect">
            <a:avLst/>
          </a:prstGeom>
        </p:spPr>
      </p:pic>
    </p:spTree>
    <p:extLst>
      <p:ext uri="{BB962C8B-B14F-4D97-AF65-F5344CB8AC3E}">
        <p14:creationId xmlns:p14="http://schemas.microsoft.com/office/powerpoint/2010/main" val="21171473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76618" y="204525"/>
            <a:ext cx="6191250" cy="3238500"/>
          </a:xfrm>
          <a:prstGeom prst="rect">
            <a:avLst/>
          </a:prstGeom>
        </p:spPr>
      </p:pic>
      <p:sp>
        <p:nvSpPr>
          <p:cNvPr id="2" name="Rectangle 1"/>
          <p:cNvSpPr/>
          <p:nvPr/>
        </p:nvSpPr>
        <p:spPr>
          <a:xfrm>
            <a:off x="27565" y="2481721"/>
            <a:ext cx="3267178" cy="430887"/>
          </a:xfrm>
          <a:prstGeom prst="rect">
            <a:avLst/>
          </a:prstGeom>
        </p:spPr>
        <p:txBody>
          <a:bodyPr wrap="square" lIns="91440" tIns="45720" rIns="91440" bIns="45720" anchor="t">
            <a:spAutoFit/>
          </a:bodyPr>
          <a:lstStyle/>
          <a:p>
            <a:r>
              <a:rPr lang="en-US" sz="1100" dirty="0">
                <a:solidFill>
                  <a:srgbClr val="0000FF"/>
                </a:solidFill>
                <a:latin typeface="Calibri"/>
                <a:ea typeface="Calibri"/>
                <a:cs typeface="Times New Roman"/>
                <a:hlinkClick r:id="rId3"/>
              </a:rPr>
              <a:t>https://www.who.int/news-room/fact-sheets/detail/</a:t>
            </a:r>
            <a:endParaRPr lang="hu-HU" sz="1100" dirty="0">
              <a:solidFill>
                <a:srgbClr val="0000FF"/>
              </a:solidFill>
              <a:latin typeface="Calibri"/>
              <a:ea typeface="Calibri"/>
              <a:cs typeface="Times New Roman"/>
              <a:hlinkClick r:id="rId3"/>
            </a:endParaRPr>
          </a:p>
          <a:p>
            <a:r>
              <a:rPr lang="en-US" sz="1100" dirty="0">
                <a:solidFill>
                  <a:srgbClr val="0000FF"/>
                </a:solidFill>
                <a:latin typeface="Calibri"/>
                <a:ea typeface="Calibri"/>
                <a:cs typeface="Times New Roman"/>
              </a:rPr>
              <a:t>climate-change-and-health </a:t>
            </a:r>
            <a:r>
              <a:rPr lang="en-US" sz="1100" dirty="0" err="1">
                <a:latin typeface="Calibri"/>
                <a:ea typeface="Calibri"/>
                <a:cs typeface="Times New Roman"/>
              </a:rPr>
              <a:t>Accesed</a:t>
            </a:r>
            <a:r>
              <a:rPr lang="en-US" sz="1100" dirty="0">
                <a:latin typeface="Calibri"/>
                <a:ea typeface="Calibri"/>
                <a:cs typeface="Times New Roman"/>
              </a:rPr>
              <a:t> 29 June 2023</a:t>
            </a:r>
            <a:endParaRPr lang="en-US" sz="1100" dirty="0"/>
          </a:p>
        </p:txBody>
      </p:sp>
      <p:sp>
        <p:nvSpPr>
          <p:cNvPr id="6" name="Téglalap 5"/>
          <p:cNvSpPr/>
          <p:nvPr/>
        </p:nvSpPr>
        <p:spPr>
          <a:xfrm>
            <a:off x="692988" y="3812247"/>
            <a:ext cx="10642121" cy="1615827"/>
          </a:xfrm>
          <a:prstGeom prst="rect">
            <a:avLst/>
          </a:prstGeom>
        </p:spPr>
        <p:txBody>
          <a:bodyPr wrap="square">
            <a:spAutoFit/>
          </a:bodyPr>
          <a:lstStyle/>
          <a:p>
            <a:pPr algn="just">
              <a:lnSpc>
                <a:spcPct val="150000"/>
              </a:lnSpc>
            </a:pPr>
            <a:r>
              <a:rPr lang="hu-HU" sz="2200" dirty="0" err="1" smtClean="0"/>
              <a:t>Climate</a:t>
            </a:r>
            <a:r>
              <a:rPr lang="hu-HU" sz="2200" dirty="0" smtClean="0"/>
              <a:t> </a:t>
            </a:r>
            <a:r>
              <a:rPr lang="hu-HU" sz="2200" dirty="0" err="1" smtClean="0"/>
              <a:t>change</a:t>
            </a:r>
            <a:r>
              <a:rPr lang="hu-HU" sz="2200" dirty="0" smtClean="0"/>
              <a:t> is a ”</a:t>
            </a:r>
            <a:r>
              <a:rPr lang="en-US" sz="2200" dirty="0" smtClean="0"/>
              <a:t>change </a:t>
            </a:r>
            <a:r>
              <a:rPr lang="en-US" sz="2200" dirty="0"/>
              <a:t>of climate which is attributed directly or indirectly to human activity that alters the composition of the global atmosphere and which is in addition to natural climate variability observed over comparable time periods</a:t>
            </a:r>
            <a:r>
              <a:rPr lang="en-US" sz="2200" dirty="0" smtClean="0"/>
              <a:t>”</a:t>
            </a:r>
            <a:r>
              <a:rPr lang="hu-HU" sz="2200" dirty="0" smtClean="0"/>
              <a:t>.</a:t>
            </a:r>
            <a:endParaRPr lang="de-DE" sz="2200" dirty="0"/>
          </a:p>
        </p:txBody>
      </p:sp>
      <p:sp>
        <p:nvSpPr>
          <p:cNvPr id="7" name="Téglalap 6"/>
          <p:cNvSpPr/>
          <p:nvPr/>
        </p:nvSpPr>
        <p:spPr>
          <a:xfrm>
            <a:off x="7787054" y="5690229"/>
            <a:ext cx="4404946" cy="461665"/>
          </a:xfrm>
          <a:prstGeom prst="rect">
            <a:avLst/>
          </a:prstGeom>
        </p:spPr>
        <p:txBody>
          <a:bodyPr wrap="square">
            <a:spAutoFit/>
          </a:bodyPr>
          <a:lstStyle/>
          <a:p>
            <a:r>
              <a:rPr lang="hu-HU" sz="1200" dirty="0" err="1" smtClean="0"/>
              <a:t>Source</a:t>
            </a:r>
            <a:r>
              <a:rPr lang="hu-HU" sz="1200" dirty="0" smtClean="0"/>
              <a:t>: </a:t>
            </a:r>
            <a:r>
              <a:rPr lang="en-US" sz="1200" dirty="0" smtClean="0"/>
              <a:t>United Nations Framework Convention on Climate Change</a:t>
            </a:r>
            <a:r>
              <a:rPr lang="hu-HU" sz="1200" dirty="0" smtClean="0"/>
              <a:t/>
            </a:r>
            <a:br>
              <a:rPr lang="hu-HU" sz="1200" dirty="0" smtClean="0"/>
            </a:br>
            <a:r>
              <a:rPr lang="en-US" sz="1200" dirty="0" smtClean="0">
                <a:hlinkClick r:id="rId4"/>
              </a:rPr>
              <a:t>https</a:t>
            </a:r>
            <a:r>
              <a:rPr lang="en-US" sz="1200" dirty="0">
                <a:hlinkClick r:id="rId4"/>
              </a:rPr>
              <a:t>://unfccc.int/</a:t>
            </a:r>
            <a:r>
              <a:rPr lang="en-US" sz="1200" dirty="0"/>
              <a:t> </a:t>
            </a:r>
            <a:r>
              <a:rPr lang="en-US" sz="1200" dirty="0">
                <a:solidFill>
                  <a:srgbClr val="0000FF"/>
                </a:solidFill>
              </a:rPr>
              <a:t> </a:t>
            </a:r>
            <a:r>
              <a:rPr lang="en-US" sz="1200" dirty="0" err="1"/>
              <a:t>Accesed</a:t>
            </a:r>
            <a:r>
              <a:rPr lang="en-US" sz="1200" dirty="0"/>
              <a:t> 16 March </a:t>
            </a:r>
            <a:r>
              <a:rPr lang="en-US" sz="1200" dirty="0" smtClean="0"/>
              <a:t>2023</a:t>
            </a:r>
            <a:endParaRPr lang="de-DE" sz="1200" dirty="0"/>
          </a:p>
        </p:txBody>
      </p:sp>
    </p:spTree>
    <p:extLst>
      <p:ext uri="{BB962C8B-B14F-4D97-AF65-F5344CB8AC3E}">
        <p14:creationId xmlns:p14="http://schemas.microsoft.com/office/powerpoint/2010/main" val="336690134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Kép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33577" y="210779"/>
            <a:ext cx="10058400" cy="5646821"/>
          </a:xfrm>
          <a:prstGeom prst="rect">
            <a:avLst/>
          </a:prstGeom>
        </p:spPr>
      </p:pic>
    </p:spTree>
    <p:extLst>
      <p:ext uri="{BB962C8B-B14F-4D97-AF65-F5344CB8AC3E}">
        <p14:creationId xmlns:p14="http://schemas.microsoft.com/office/powerpoint/2010/main" val="2062935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srcRect l="27062" t="29165" r="34187" b="10243"/>
          <a:stretch/>
        </p:blipFill>
        <p:spPr>
          <a:xfrm>
            <a:off x="2984912" y="121312"/>
            <a:ext cx="6831950" cy="6006060"/>
          </a:xfrm>
          <a:prstGeom prst="rect">
            <a:avLst/>
          </a:prstGeom>
        </p:spPr>
      </p:pic>
      <p:sp>
        <p:nvSpPr>
          <p:cNvPr id="6" name="Rectangle 5"/>
          <p:cNvSpPr/>
          <p:nvPr/>
        </p:nvSpPr>
        <p:spPr>
          <a:xfrm>
            <a:off x="0" y="6051017"/>
            <a:ext cx="7213599" cy="273473"/>
          </a:xfrm>
          <a:prstGeom prst="rect">
            <a:avLst/>
          </a:prstGeom>
        </p:spPr>
        <p:txBody>
          <a:bodyPr wrap="square" lIns="91440" tIns="45720" rIns="91440" bIns="45720" anchor="t">
            <a:spAutoFit/>
          </a:bodyPr>
          <a:lstStyle/>
          <a:p>
            <a:pPr>
              <a:lnSpc>
                <a:spcPct val="107000"/>
              </a:lnSpc>
              <a:spcAft>
                <a:spcPts val="800"/>
              </a:spcAft>
            </a:pPr>
            <a:r>
              <a:rPr lang="en-US" sz="1100" dirty="0">
                <a:latin typeface="Calibri"/>
                <a:ea typeface="Times New Roman" panose="02020603050405020304" pitchFamily="18" charset="0"/>
                <a:cs typeface="Times New Roman"/>
                <a:hlinkClick r:id="rId4"/>
              </a:rPr>
              <a:t>https://www.cdc.gov/climateandhealth/images/climate_change_health_impacts</a:t>
            </a:r>
            <a:r>
              <a:rPr lang="en-US" sz="1100" dirty="0">
                <a:latin typeface="Calibri"/>
                <a:ea typeface="Times New Roman" panose="02020603050405020304" pitchFamily="18" charset="0"/>
                <a:cs typeface="Times New Roman"/>
              </a:rPr>
              <a:t> </a:t>
            </a:r>
            <a:r>
              <a:rPr lang="en-US" sz="1100" dirty="0" smtClean="0">
                <a:latin typeface="Calibri"/>
                <a:ea typeface="Calibri"/>
                <a:cs typeface="Calibri"/>
              </a:rPr>
              <a:t>Accessed</a:t>
            </a:r>
            <a:r>
              <a:rPr lang="en-US" sz="1100" dirty="0">
                <a:latin typeface="Calibri"/>
                <a:ea typeface="Calibri"/>
                <a:cs typeface="Calibri"/>
              </a:rPr>
              <a:t> 16 March 2023</a:t>
            </a:r>
            <a:endParaRPr lang="en-US" sz="1100" dirty="0">
              <a:effectLst/>
              <a:latin typeface="Calibri"/>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64169747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églalap 5"/>
          <p:cNvSpPr/>
          <p:nvPr/>
        </p:nvSpPr>
        <p:spPr>
          <a:xfrm>
            <a:off x="0" y="5879824"/>
            <a:ext cx="2682815" cy="400110"/>
          </a:xfrm>
          <a:prstGeom prst="rect">
            <a:avLst/>
          </a:prstGeom>
        </p:spPr>
        <p:txBody>
          <a:bodyPr wrap="square">
            <a:spAutoFit/>
          </a:bodyPr>
          <a:lstStyle/>
          <a:p>
            <a:r>
              <a:rPr lang="en-US" sz="1000" dirty="0" smtClean="0">
                <a:latin typeface="Calibri" panose="020F0502020204030204" pitchFamily="34" charset="0"/>
                <a:ea typeface="Calibri" panose="020F0502020204030204" pitchFamily="34" charset="0"/>
                <a:cs typeface="Times New Roman" panose="02020603050405020304" pitchFamily="18" charset="0"/>
              </a:rPr>
              <a:t>https:</a:t>
            </a:r>
            <a:r>
              <a:rPr lang="hu-HU" sz="1000" dirty="0" smtClean="0">
                <a:latin typeface="Calibri" panose="020F0502020204030204" pitchFamily="34" charset="0"/>
                <a:ea typeface="Calibri" panose="020F0502020204030204" pitchFamily="34" charset="0"/>
                <a:cs typeface="Times New Roman" panose="02020603050405020304" pitchFamily="18" charset="0"/>
              </a:rPr>
              <a:t>//</a:t>
            </a:r>
            <a:r>
              <a:rPr lang="en-US" sz="1000" dirty="0" smtClean="0">
                <a:latin typeface="Calibri" panose="020F0502020204030204" pitchFamily="34" charset="0"/>
                <a:ea typeface="Calibri" panose="020F0502020204030204" pitchFamily="34" charset="0"/>
                <a:cs typeface="Times New Roman" panose="02020603050405020304" pitchFamily="18" charset="0"/>
              </a:rPr>
              <a:t>www.cbd.int/health/images/infographic-sok-health.png</a:t>
            </a:r>
            <a:r>
              <a:rPr lang="en-US" sz="1000" dirty="0">
                <a:latin typeface="Calibri" panose="020F0502020204030204" pitchFamily="34" charset="0"/>
                <a:ea typeface="Calibri" panose="020F0502020204030204" pitchFamily="34" charset="0"/>
                <a:cs typeface="Times New Roman" panose="02020603050405020304" pitchFamily="18" charset="0"/>
              </a:rPr>
              <a:t>, Accessed 16 March 2023</a:t>
            </a:r>
            <a:endParaRPr lang="de-DE" sz="1000" dirty="0"/>
          </a:p>
        </p:txBody>
      </p:sp>
      <p:pic>
        <p:nvPicPr>
          <p:cNvPr id="1026" name="Picture 2" descr="https://www.cbd.int/health/images/infographic-sok-health.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3475" b="4569"/>
          <a:stretch/>
        </p:blipFill>
        <p:spPr bwMode="auto">
          <a:xfrm>
            <a:off x="2887579" y="115887"/>
            <a:ext cx="9304421" cy="61640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188770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243161"/>
            <a:ext cx="11896826" cy="549635"/>
          </a:xfrm>
        </p:spPr>
        <p:txBody>
          <a:bodyPr>
            <a:normAutofit fontScale="90000"/>
          </a:bodyPr>
          <a:lstStyle/>
          <a:p>
            <a:r>
              <a:rPr lang="en-US" sz="2700" dirty="0"/>
              <a:t/>
            </a:r>
            <a:br>
              <a:rPr lang="en-US" sz="2700" dirty="0"/>
            </a:br>
            <a:r>
              <a:rPr lang="en-US" sz="2700" dirty="0"/>
              <a:t>Key sectors (non-exhaustive) with relevance to health, environment and climate change</a:t>
            </a:r>
            <a:br>
              <a:rPr lang="en-US" sz="2700" dirty="0"/>
            </a:br>
            <a:endParaRPr lang="hu-HU" dirty="0"/>
          </a:p>
        </p:txBody>
      </p:sp>
      <p:sp>
        <p:nvSpPr>
          <p:cNvPr id="3" name="Content Placeholder 2"/>
          <p:cNvSpPr>
            <a:spLocks noGrp="1"/>
          </p:cNvSpPr>
          <p:nvPr>
            <p:ph idx="1"/>
          </p:nvPr>
        </p:nvSpPr>
        <p:spPr>
          <a:xfrm>
            <a:off x="192505" y="5979886"/>
            <a:ext cx="11896825" cy="325786"/>
          </a:xfrm>
        </p:spPr>
        <p:txBody>
          <a:bodyPr vert="horz" lIns="91440" tIns="45720" rIns="91440" bIns="45720" rtlCol="0" anchor="t">
            <a:normAutofit/>
          </a:bodyPr>
          <a:lstStyle/>
          <a:p>
            <a:pPr marL="0" indent="0">
              <a:buNone/>
            </a:pPr>
            <a:r>
              <a:rPr lang="en-US" sz="1200" dirty="0">
                <a:solidFill>
                  <a:schemeClr val="tx1"/>
                </a:solidFill>
              </a:rPr>
              <a:t>https://www.who.int/docs/default-source/climate-change/who-global-strategy-on-health-environment-and-climate-change-a72-15.pdf?sfvrsn=20e72548_2 – p</a:t>
            </a:r>
            <a:r>
              <a:rPr lang="hu-HU" sz="1200" dirty="0">
                <a:solidFill>
                  <a:schemeClr val="tx1"/>
                </a:solidFill>
              </a:rPr>
              <a:t>.</a:t>
            </a:r>
            <a:r>
              <a:rPr lang="en-US" sz="1200" dirty="0">
                <a:solidFill>
                  <a:schemeClr val="tx1"/>
                </a:solidFill>
              </a:rPr>
              <a:t> 6, </a:t>
            </a:r>
            <a:r>
              <a:rPr lang="en-US" sz="1100" dirty="0" err="1">
                <a:solidFill>
                  <a:schemeClr val="tx1"/>
                </a:solidFill>
              </a:rPr>
              <a:t>Accesed</a:t>
            </a:r>
            <a:r>
              <a:rPr lang="en-US" sz="1100" dirty="0">
                <a:solidFill>
                  <a:schemeClr val="tx1"/>
                </a:solidFill>
              </a:rPr>
              <a:t> 20 June 2023</a:t>
            </a:r>
            <a:endParaRPr lang="en-US" sz="1200" dirty="0">
              <a:solidFill>
                <a:schemeClr val="tx1"/>
              </a:solidFill>
            </a:endParaRPr>
          </a:p>
          <a:p>
            <a:endParaRPr lang="en-US" dirty="0"/>
          </a:p>
        </p:txBody>
      </p:sp>
      <p:pic>
        <p:nvPicPr>
          <p:cNvPr id="5" name="Picture 4"/>
          <p:cNvPicPr>
            <a:picLocks noChangeAspect="1"/>
          </p:cNvPicPr>
          <p:nvPr/>
        </p:nvPicPr>
        <p:blipFill rotWithShape="1">
          <a:blip r:embed="rId3"/>
          <a:srcRect l="29181" t="38160" r="35482" b="10256"/>
          <a:stretch/>
        </p:blipFill>
        <p:spPr>
          <a:xfrm>
            <a:off x="2859314" y="792796"/>
            <a:ext cx="6243744" cy="5124419"/>
          </a:xfrm>
          <a:prstGeom prst="rect">
            <a:avLst/>
          </a:prstGeom>
        </p:spPr>
      </p:pic>
    </p:spTree>
    <p:extLst>
      <p:ext uri="{BB962C8B-B14F-4D97-AF65-F5344CB8AC3E}">
        <p14:creationId xmlns:p14="http://schemas.microsoft.com/office/powerpoint/2010/main" val="422984380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mplate_for_lecture_presentations" id="{98D3BE57-7C4F-464C-BC64-1D7340AAA609}" vid="{21B03724-234D-B346-B3F2-287CADF91C7F}"/>
    </a:ext>
  </a:extLst>
</a:theme>
</file>

<file path=ppt/theme/theme2.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ac5bba62-9a53-42e3-8e34-ca49e24f4fe7">
      <Terms xmlns="http://schemas.microsoft.com/office/infopath/2007/PartnerControls"/>
    </lcf76f155ced4ddcb4097134ff3c332f>
    <TaxCatchAll xmlns="f7135bf7-eb40-4ed2-ab58-bb2a8f06b6aa"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kumentum" ma:contentTypeID="0x01010061C38D1052217A4B942E73134FEF8369" ma:contentTypeVersion="12" ma:contentTypeDescription="Új dokumentum létrehozása." ma:contentTypeScope="" ma:versionID="c4cb741b39fb2f9efa675cf951213ef6">
  <xsd:schema xmlns:xsd="http://www.w3.org/2001/XMLSchema" xmlns:xs="http://www.w3.org/2001/XMLSchema" xmlns:p="http://schemas.microsoft.com/office/2006/metadata/properties" xmlns:ns2="ac5bba62-9a53-42e3-8e34-ca49e24f4fe7" xmlns:ns3="f7135bf7-eb40-4ed2-ab58-bb2a8f06b6aa" targetNamespace="http://schemas.microsoft.com/office/2006/metadata/properties" ma:root="true" ma:fieldsID="ab6f93e604749640a8b49707685d73ea" ns2:_="" ns3:_="">
    <xsd:import namespace="ac5bba62-9a53-42e3-8e34-ca49e24f4fe7"/>
    <xsd:import namespace="f7135bf7-eb40-4ed2-ab58-bb2a8f06b6aa"/>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c5bba62-9a53-42e3-8e34-ca49e24f4fe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Képcímkék" ma:readOnly="false" ma:fieldId="{5cf76f15-5ced-4ddc-b409-7134ff3c332f}" ma:taxonomyMulti="true" ma:sspId="c5924412-c5b0-41bf-b9da-348a75561e2f"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7135bf7-eb40-4ed2-ab58-bb2a8f06b6aa"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ae99a9af-e07c-4003-9765-209faae482e6}" ma:internalName="TaxCatchAll" ma:showField="CatchAllData" ma:web="f7135bf7-eb40-4ed2-ab58-bb2a8f06b6a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artalomtípus"/>
        <xsd:element ref="dc:title" minOccurs="0" maxOccurs="1" ma:index="4" ma:displayName="Cím"/>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183FEE3-FF5C-47B7-92AE-7EF977E87599}">
  <ds:schemaRefs>
    <ds:schemaRef ds:uri="http://schemas.microsoft.com/office/2006/metadata/properties"/>
    <ds:schemaRef ds:uri="http://schemas.microsoft.com/office/infopath/2007/PartnerControls"/>
    <ds:schemaRef ds:uri="7041af30-ae09-480b-a38a-622eca9a1506"/>
    <ds:schemaRef ds:uri="603c054e-d324-4a4b-bfdc-a44c27811fd1"/>
  </ds:schemaRefs>
</ds:datastoreItem>
</file>

<file path=customXml/itemProps2.xml><?xml version="1.0" encoding="utf-8"?>
<ds:datastoreItem xmlns:ds="http://schemas.openxmlformats.org/officeDocument/2006/customXml" ds:itemID="{648F931F-3353-45CF-9606-8678B4A4DB4F}"/>
</file>

<file path=customXml/itemProps3.xml><?xml version="1.0" encoding="utf-8"?>
<ds:datastoreItem xmlns:ds="http://schemas.openxmlformats.org/officeDocument/2006/customXml" ds:itemID="{3F15C608-6917-445F-8668-B10B55FB39B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Office-téma</Template>
  <TotalTime>118</TotalTime>
  <Words>1442</Words>
  <Application>Microsoft Office PowerPoint</Application>
  <PresentationFormat>Szélesvásznú</PresentationFormat>
  <Paragraphs>175</Paragraphs>
  <Slides>35</Slides>
  <Notes>10</Notes>
  <HiddenSlides>0</HiddenSlides>
  <MMClips>0</MMClips>
  <ScaleCrop>false</ScaleCrop>
  <HeadingPairs>
    <vt:vector size="6" baseType="variant">
      <vt:variant>
        <vt:lpstr>Használt betűtípusok</vt:lpstr>
      </vt:variant>
      <vt:variant>
        <vt:i4>3</vt:i4>
      </vt:variant>
      <vt:variant>
        <vt:lpstr>Téma</vt:lpstr>
      </vt:variant>
      <vt:variant>
        <vt:i4>1</vt:i4>
      </vt:variant>
      <vt:variant>
        <vt:lpstr>Diacímek</vt:lpstr>
      </vt:variant>
      <vt:variant>
        <vt:i4>35</vt:i4>
      </vt:variant>
    </vt:vector>
  </HeadingPairs>
  <TitlesOfParts>
    <vt:vector size="39" baseType="lpstr">
      <vt:lpstr>Arial</vt:lpstr>
      <vt:lpstr>Calibri</vt:lpstr>
      <vt:lpstr>Times New Roman</vt:lpstr>
      <vt:lpstr>Office-téma</vt:lpstr>
      <vt:lpstr>Climate change and effects – a general introduction</vt:lpstr>
      <vt:lpstr>PowerPoint-bemutató</vt:lpstr>
      <vt:lpstr>Learning outcomes</vt:lpstr>
      <vt:lpstr>Content of Climate change and effects - general introduction</vt:lpstr>
      <vt:lpstr>PowerPoint-bemutató</vt:lpstr>
      <vt:lpstr>PowerPoint-bemutató</vt:lpstr>
      <vt:lpstr>PowerPoint-bemutató</vt:lpstr>
      <vt:lpstr>PowerPoint-bemutató</vt:lpstr>
      <vt:lpstr> Key sectors (non-exhaustive) with relevance to health, environment and climate change </vt:lpstr>
      <vt:lpstr>Impacts of climate-related risks on health care facilities</vt:lpstr>
      <vt:lpstr>PowerPoint-bemutató</vt:lpstr>
      <vt:lpstr>PowerPoint-bemutató</vt:lpstr>
      <vt:lpstr>PowerPoint-bemutató</vt:lpstr>
      <vt:lpstr>Impacts of climate change on human health:         direct, indirect and tertiary impacts </vt:lpstr>
      <vt:lpstr>PowerPoint-bemutató</vt:lpstr>
      <vt:lpstr>Regional impacts</vt:lpstr>
      <vt:lpstr>Classification of climate-related hazards to health care facilities and overall health</vt:lpstr>
      <vt:lpstr>Classification of climate-related hazards to health care facilities and overall health</vt:lpstr>
      <vt:lpstr>PowerPoint-bemutató</vt:lpstr>
      <vt:lpstr>PowerPoint-bemutató</vt:lpstr>
      <vt:lpstr>PowerPoint-bemutató</vt:lpstr>
      <vt:lpstr>PowerPoint-bemutató</vt:lpstr>
      <vt:lpstr>PowerPoint-bemutató</vt:lpstr>
      <vt:lpstr>Climate-sensitive diseases and climate-sensitive health outcomes </vt:lpstr>
      <vt:lpstr>PowerPoint-bemutató</vt:lpstr>
      <vt:lpstr>PowerPoint-bemutató</vt:lpstr>
      <vt:lpstr>PowerPoint-bemutató</vt:lpstr>
      <vt:lpstr>PowerPoint-bemutató</vt:lpstr>
      <vt:lpstr>PowerPoint-bemutató</vt:lpstr>
      <vt:lpstr>PowerPoint-bemutató</vt:lpstr>
      <vt:lpstr>PowerPoint-bemutató</vt:lpstr>
      <vt:lpstr>Take-home messages</vt:lpstr>
      <vt:lpstr>Test your knowledge</vt:lpstr>
      <vt:lpstr>Further readings</vt:lpstr>
      <vt:lpstr>PowerPoint-bemutató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Climate change and effects - general introduction</dc:title>
  <dc:creator>Márovics Gergely Péter</dc:creator>
  <cp:lastModifiedBy>User</cp:lastModifiedBy>
  <cp:revision>26</cp:revision>
  <dcterms:created xsi:type="dcterms:W3CDTF">2023-07-11T11:55:05Z</dcterms:created>
  <dcterms:modified xsi:type="dcterms:W3CDTF">2025-04-22T12:36:54Z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0x01010061C38D1052217A4B942E73134FEF8369</vt:lpwstr>
  </property>
  <property fmtid="{D5CDD505-2E9C-101B-9397-08002B2CF9AE}" pid="3" name="MediaServiceImageTags">
    <vt:lpwstr/>
  </property>
</Properties>
</file>